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8.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9.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0.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1.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1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1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4"/>
    <p:sldMasterId id="2147483648" r:id="rId5"/>
    <p:sldMasterId id="2147483659" r:id="rId6"/>
    <p:sldMasterId id="2147483741" r:id="rId7"/>
    <p:sldMasterId id="2147483785" r:id="rId8"/>
    <p:sldMasterId id="2147483748" r:id="rId9"/>
    <p:sldMasterId id="2147483788" r:id="rId10"/>
    <p:sldMasterId id="2147483791" r:id="rId11"/>
    <p:sldMasterId id="2147483754" r:id="rId12"/>
    <p:sldMasterId id="2147483794" r:id="rId13"/>
    <p:sldMasterId id="2147483756" r:id="rId14"/>
    <p:sldMasterId id="2147483797" r:id="rId15"/>
    <p:sldMasterId id="2147483800" r:id="rId16"/>
    <p:sldMasterId id="2147483779" r:id="rId17"/>
    <p:sldMasterId id="2147483803" r:id="rId18"/>
    <p:sldMasterId id="2147483806" r:id="rId19"/>
    <p:sldMasterId id="2147483809" r:id="rId20"/>
    <p:sldMasterId id="2147483812" r:id="rId21"/>
  </p:sldMasterIdLst>
  <p:notesMasterIdLst>
    <p:notesMasterId r:id="rId45"/>
  </p:notesMasterIdLst>
  <p:sldIdLst>
    <p:sldId id="491" r:id="rId22"/>
    <p:sldId id="495" r:id="rId23"/>
    <p:sldId id="536" r:id="rId24"/>
    <p:sldId id="535" r:id="rId25"/>
    <p:sldId id="553" r:id="rId26"/>
    <p:sldId id="502" r:id="rId27"/>
    <p:sldId id="538" r:id="rId28"/>
    <p:sldId id="506" r:id="rId29"/>
    <p:sldId id="540" r:id="rId30"/>
    <p:sldId id="509" r:id="rId31"/>
    <p:sldId id="542" r:id="rId32"/>
    <p:sldId id="511" r:id="rId33"/>
    <p:sldId id="513" r:id="rId34"/>
    <p:sldId id="516" r:id="rId35"/>
    <p:sldId id="517" r:id="rId36"/>
    <p:sldId id="518" r:id="rId37"/>
    <p:sldId id="519" r:id="rId38"/>
    <p:sldId id="523" r:id="rId39"/>
    <p:sldId id="522" r:id="rId40"/>
    <p:sldId id="524" r:id="rId41"/>
    <p:sldId id="552" r:id="rId42"/>
    <p:sldId id="528" r:id="rId43"/>
    <p:sldId id="529" r:id="rId44"/>
  </p:sldIdLst>
  <p:sldSz cx="12192000" cy="6858000"/>
  <p:notesSz cx="6794500" cy="9906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90CA09-E942-87D3-77FB-C43A903FD78F}" name="Falkner, Mikael" initials="FM" userId="S::mikael.falkner@duni.com::1257ae6a-5035-41a0-af75-c3bcc1588707" providerId="AD"/>
  <p188:author id="{533B5610-0B98-A5D1-8B47-107C35E59116}" name="Dackeskog, Robert" initials="" userId="S::Robert.Dackeskog@duni.com::63de6301-d4a4-48bd-80ff-a11df27276b1" providerId="AD"/>
  <p188:author id="{0C475159-BC20-CE0B-0F43-1F83163CA49A}" name="Cromnow, Johanna" initials="" userId="S::Johanna.Cromnow@duni.com::33035fd3-3961-4c61-814e-8ce2f6ff4c90" providerId="AD"/>
  <p188:author id="{45EF66A5-9241-C447-7C26-6D2F44B954E9}" name="Jönsson, Astrid" initials="AJ" userId="S::astrid.jonsson@duni.com::c27a8f05-e5b6-467b-bca3-a631d00236f5" providerId="AD"/>
  <p188:author id="{3A81EBA5-187C-EE02-B1DF-81A0ED078342}" name="Carlsson, Magnus" initials="CM" userId="S::magnus.carlsson@duni.com::3b36c294-5f7a-46f2-89bc-7feade40800b" providerId="AD"/>
  <p188:author id="{19E7B9A6-CFC0-BDA9-5454-0FE24A6DF0B0}" name="Daniel Koning" initials="DK" userId="5ce5960e5d7351cc" providerId="Windows Live"/>
  <p188:author id="{DB922EB6-B86D-53BB-1D6B-BD37410E4C1F}" name="Margell, Katja" initials="KM" userId="S::Katja.Margell@duni.com::a0c8003b-57c6-458f-9551-d742ad03e477" providerId="AD"/>
  <p188:author id="{996056EE-6D98-1EFB-AF3C-9A66CBFD065D}" name="Falkner, Mikael" initials="" userId="S::Mikael.Falkner@duni.com::1257ae6a-5035-41a0-af75-c3bcc158870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74124"/>
    <a:srgbClr val="92CED2"/>
    <a:srgbClr val="5B869A"/>
    <a:srgbClr val="A6D5AF"/>
    <a:srgbClr val="F5E2C6"/>
    <a:srgbClr val="E5DCC0"/>
    <a:srgbClr val="F1EEDE"/>
    <a:srgbClr val="000000"/>
    <a:srgbClr val="BE2600"/>
    <a:srgbClr val="FFFF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9DB1A7-6F48-43B9-8D89-15CD763C8758}" v="4" dt="2024-04-23T11:17:15.573"/>
    <p1510:client id="{EF279AAD-F062-6D21-6923-9D11505FA11E}" v="22" dt="2024-04-22T13:07:55.9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18.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8.xml"/><Relationship Id="rId11" Type="http://schemas.openxmlformats.org/officeDocument/2006/relationships/slideMaster" Target="slideMasters/slideMaster8.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10.xml"/><Relationship Id="rId44"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theme" Target="theme/theme1.xml"/><Relationship Id="rId8" Type="http://schemas.openxmlformats.org/officeDocument/2006/relationships/slideMaster" Target="slideMasters/slideMaster5.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presProps" Target="presProps.xml"/><Relationship Id="rId20" Type="http://schemas.openxmlformats.org/officeDocument/2006/relationships/slideMaster" Target="slideMasters/slideMaster17.xml"/><Relationship Id="rId41"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998719910731723"/>
          <c:y val="6.16943854286661E-2"/>
          <c:w val="0.62044551703386874"/>
          <c:h val="0.85144990528203512"/>
        </c:manualLayout>
      </c:layout>
      <c:lineChart>
        <c:grouping val="stacked"/>
        <c:varyColors val="0"/>
        <c:ser>
          <c:idx val="1"/>
          <c:order val="1"/>
          <c:tx>
            <c:strRef>
              <c:f>Tabelle2!$F$51</c:f>
              <c:strCache>
                <c:ptCount val="1"/>
                <c:pt idx="0">
                  <c:v>Total Spend </c:v>
                </c:pt>
              </c:strCache>
            </c:strRef>
          </c:tx>
          <c:spPr>
            <a:ln w="25400" cap="sq" cmpd="sng">
              <a:solidFill>
                <a:srgbClr val="92CED2"/>
              </a:solidFill>
              <a:prstDash val="solid"/>
              <a:round/>
            </a:ln>
            <a:effectLst/>
          </c:spPr>
          <c:marker>
            <c:symbol val="circle"/>
            <c:size val="5"/>
            <c:spPr>
              <a:solidFill>
                <a:srgbClr val="92CED2"/>
              </a:solidFill>
              <a:ln w="9525">
                <a:noFill/>
              </a:ln>
              <a:effectLst/>
            </c:spPr>
          </c:marker>
          <c:dLbls>
            <c:dLbl>
              <c:idx val="0"/>
              <c:layout>
                <c:manualLayout>
                  <c:x val="4.5544613258599501E-2"/>
                  <c:y val="-2.5261399515064162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7733167504115576E-2"/>
                      <c:h val="7.3589166221119093E-2"/>
                    </c:manualLayout>
                  </c15:layout>
                </c:ext>
                <c:ext xmlns:c16="http://schemas.microsoft.com/office/drawing/2014/chart" uri="{C3380CC4-5D6E-409C-BE32-E72D297353CC}">
                  <c16:uniqueId val="{00000000-83FD-8B4F-8FA2-18C8C55EF1E9}"/>
                </c:ext>
              </c:extLst>
            </c:dLbl>
            <c:dLbl>
              <c:idx val="1"/>
              <c:layout>
                <c:manualLayout>
                  <c:x val="-2.4243336319193759E-2"/>
                  <c:y val="-0.12382558277395725"/>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7733167504115576E-2"/>
                      <c:h val="7.3589166221119093E-2"/>
                    </c:manualLayout>
                  </c15:layout>
                </c:ext>
                <c:ext xmlns:c16="http://schemas.microsoft.com/office/drawing/2014/chart" uri="{C3380CC4-5D6E-409C-BE32-E72D297353CC}">
                  <c16:uniqueId val="{00000001-83FD-8B4F-8FA2-18C8C55EF1E9}"/>
                </c:ext>
              </c:extLst>
            </c:dLbl>
            <c:dLbl>
              <c:idx val="2"/>
              <c:layout>
                <c:manualLayout>
                  <c:x val="-5.4661512718480187E-2"/>
                  <c:y val="-0.10616508256700349"/>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7733167504115576E-2"/>
                      <c:h val="7.3589166221119093E-2"/>
                    </c:manualLayout>
                  </c15:layout>
                </c:ext>
                <c:ext xmlns:c16="http://schemas.microsoft.com/office/drawing/2014/chart" uri="{C3380CC4-5D6E-409C-BE32-E72D297353CC}">
                  <c16:uniqueId val="{00000002-83FD-8B4F-8FA2-18C8C55EF1E9}"/>
                </c:ext>
              </c:extLst>
            </c:dLbl>
            <c:dLbl>
              <c:idx val="3"/>
              <c:layout>
                <c:manualLayout>
                  <c:x val="-0.11151651223709935"/>
                  <c:y val="-5.9068523570206997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7733167504115576E-2"/>
                      <c:h val="7.3589166221119093E-2"/>
                    </c:manualLayout>
                  </c15:layout>
                </c:ext>
                <c:ext xmlns:c16="http://schemas.microsoft.com/office/drawing/2014/chart" uri="{C3380CC4-5D6E-409C-BE32-E72D297353CC}">
                  <c16:uniqueId val="{00000003-83FD-8B4F-8FA2-18C8C55EF1E9}"/>
                </c:ext>
              </c:extLst>
            </c:dLbl>
            <c:dLbl>
              <c:idx val="4"/>
              <c:layout>
                <c:manualLayout>
                  <c:x val="-2.9837609485702118E-2"/>
                  <c:y val="8.0485855851517962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7733167504115576E-2"/>
                      <c:h val="7.3589166221119093E-2"/>
                    </c:manualLayout>
                  </c15:layout>
                </c:ext>
                <c:ext xmlns:c16="http://schemas.microsoft.com/office/drawing/2014/chart" uri="{C3380CC4-5D6E-409C-BE32-E72D297353CC}">
                  <c16:uniqueId val="{00000004-83FD-8B4F-8FA2-18C8C55EF1E9}"/>
                </c:ext>
              </c:extLst>
            </c:dLbl>
            <c:dLbl>
              <c:idx val="5"/>
              <c:layout>
                <c:manualLayout>
                  <c:x val="0.12996760773110344"/>
                  <c:y val="0.18569879396265512"/>
                </c:manualLayout>
              </c:layout>
              <c:tx>
                <c:rich>
                  <a:bodyPr rot="0" spcFirstLastPara="1" vertOverflow="ellipsis" vert="horz" wrap="square" anchor="ctr" anchorCtr="1"/>
                  <a:lstStyle/>
                  <a:p>
                    <a:pPr>
                      <a:lnSpc>
                        <a:spcPts val="1000"/>
                      </a:lnSpc>
                      <a:defRPr sz="800" b="0" i="0" u="none" strike="noStrike" kern="1200" baseline="0">
                        <a:solidFill>
                          <a:schemeClr val="tx1"/>
                        </a:solidFill>
                        <a:latin typeface="Arial" panose="020B0604020202020204" pitchFamily="34" charset="0"/>
                        <a:ea typeface="+mn-ea"/>
                        <a:cs typeface="Arial" panose="020B0604020202020204" pitchFamily="34" charset="0"/>
                      </a:defRPr>
                    </a:pPr>
                    <a:r>
                      <a:rPr lang="en-US" sz="700"/>
                      <a:t>Total Spend: </a:t>
                    </a:r>
                  </a:p>
                  <a:p>
                    <a:pPr>
                      <a:lnSpc>
                        <a:spcPts val="1000"/>
                      </a:lnSpc>
                      <a:defRPr>
                        <a:solidFill>
                          <a:schemeClr val="tx1"/>
                        </a:solidFill>
                      </a:defRPr>
                    </a:pPr>
                    <a:r>
                      <a:rPr lang="en-US" sz="700"/>
                      <a:t>+6,9%</a:t>
                    </a:r>
                  </a:p>
                </c:rich>
              </c:tx>
              <c:spPr>
                <a:solidFill>
                  <a:srgbClr val="92CED2"/>
                </a:solidFill>
                <a:ln>
                  <a:noFill/>
                </a:ln>
                <a:effectLst/>
              </c:spPr>
              <c:txPr>
                <a:bodyPr rot="0" spcFirstLastPara="1" vertOverflow="ellipsis" vert="horz" wrap="square" anchor="ctr" anchorCtr="1"/>
                <a:lstStyle/>
                <a:p>
                  <a:pPr>
                    <a:lnSpc>
                      <a:spcPts val="1000"/>
                    </a:lnSpc>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sv-SE"/>
                </a:p>
              </c:txPr>
              <c:dLblPos val="r"/>
              <c:showLegendKey val="0"/>
              <c:showVal val="1"/>
              <c:showCatName val="0"/>
              <c:showSerName val="0"/>
              <c:showPercent val="0"/>
              <c:showBubbleSize val="0"/>
              <c:extLst>
                <c:ext xmlns:c15="http://schemas.microsoft.com/office/drawing/2012/chart" uri="{CE6537A1-D6FC-4f65-9D91-7224C49458BB}">
                  <c15:layout>
                    <c:manualLayout>
                      <c:w val="0.15784174793659364"/>
                      <c:h val="0.15939794804660026"/>
                    </c:manualLayout>
                  </c15:layout>
                  <c15:showDataLabelsRange val="0"/>
                </c:ext>
                <c:ext xmlns:c16="http://schemas.microsoft.com/office/drawing/2014/chart" uri="{C3380CC4-5D6E-409C-BE32-E72D297353CC}">
                  <c16:uniqueId val="{00000005-83FD-8B4F-8FA2-18C8C55EF1E9}"/>
                </c:ext>
              </c:extLst>
            </c:dLbl>
            <c:spPr>
              <a:solidFill>
                <a:srgbClr val="92CED2"/>
              </a:solidFill>
              <a:ln>
                <a:noFill/>
              </a:ln>
              <a:effectLst/>
            </c:spPr>
            <c:txPr>
              <a:bodyPr rot="0" spcFirstLastPara="1" vertOverflow="ellipsis" vert="horz" wrap="square" anchor="ctr" anchorCtr="1"/>
              <a:lstStyle/>
              <a:p>
                <a:pPr>
                  <a:defRPr sz="600" b="0" i="0" u="none" strike="noStrike" kern="1200" baseline="0">
                    <a:solidFill>
                      <a:schemeClr val="tx1"/>
                    </a:solidFill>
                    <a:latin typeface="Arial" panose="020B0604020202020204" pitchFamily="34" charset="0"/>
                    <a:ea typeface="+mn-ea"/>
                    <a:cs typeface="Arial" panose="020B0604020202020204" pitchFamily="34" charset="0"/>
                  </a:defRPr>
                </a:pPr>
                <a:endParaRPr lang="sv-S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rgbClr val="000000"/>
                      </a:solidFill>
                      <a:round/>
                    </a:ln>
                    <a:effectLst/>
                  </c:spPr>
                </c15:leaderLines>
              </c:ext>
            </c:extLst>
          </c:dLbls>
          <c:val>
            <c:numRef>
              <c:f>Tabelle2!$G$51:$L$51</c:f>
              <c:numCache>
                <c:formatCode>General</c:formatCode>
                <c:ptCount val="6"/>
                <c:pt idx="0">
                  <c:v>3.7</c:v>
                </c:pt>
                <c:pt idx="1">
                  <c:v>-35.4</c:v>
                </c:pt>
                <c:pt idx="2">
                  <c:v>-31.3</c:v>
                </c:pt>
                <c:pt idx="3">
                  <c:v>-8.4</c:v>
                </c:pt>
                <c:pt idx="4">
                  <c:v>2.1</c:v>
                </c:pt>
                <c:pt idx="5">
                  <c:v>6.9</c:v>
                </c:pt>
              </c:numCache>
            </c:numRef>
          </c:val>
          <c:smooth val="0"/>
          <c:extLst>
            <c:ext xmlns:c16="http://schemas.microsoft.com/office/drawing/2014/chart" uri="{C3380CC4-5D6E-409C-BE32-E72D297353CC}">
              <c16:uniqueId val="{00000006-83FD-8B4F-8FA2-18C8C55EF1E9}"/>
            </c:ext>
          </c:extLst>
        </c:ser>
        <c:ser>
          <c:idx val="2"/>
          <c:order val="2"/>
          <c:tx>
            <c:strRef>
              <c:f>Tabelle2!$F$52</c:f>
              <c:strCache>
                <c:ptCount val="1"/>
                <c:pt idx="0">
                  <c:v>Av. Check </c:v>
                </c:pt>
              </c:strCache>
            </c:strRef>
          </c:tx>
          <c:spPr>
            <a:ln w="25400" cap="rnd">
              <a:solidFill>
                <a:srgbClr val="274124"/>
              </a:solidFill>
              <a:round/>
            </a:ln>
            <a:effectLst/>
          </c:spPr>
          <c:marker>
            <c:symbol val="circle"/>
            <c:size val="5"/>
            <c:spPr>
              <a:solidFill>
                <a:srgbClr val="274124"/>
              </a:solidFill>
              <a:ln w="9525">
                <a:noFill/>
              </a:ln>
              <a:effectLst/>
            </c:spPr>
          </c:marker>
          <c:dPt>
            <c:idx val="4"/>
            <c:marker>
              <c:symbol val="circle"/>
              <c:size val="5"/>
              <c:spPr>
                <a:solidFill>
                  <a:srgbClr val="274124"/>
                </a:solidFill>
                <a:ln w="9525">
                  <a:noFill/>
                </a:ln>
                <a:effectLst/>
              </c:spPr>
            </c:marker>
            <c:bubble3D val="0"/>
            <c:spPr>
              <a:ln w="25400" cap="rnd">
                <a:solidFill>
                  <a:srgbClr val="274124"/>
                </a:solidFill>
                <a:round/>
              </a:ln>
              <a:effectLst/>
            </c:spPr>
            <c:extLst>
              <c:ext xmlns:c16="http://schemas.microsoft.com/office/drawing/2014/chart" uri="{C3380CC4-5D6E-409C-BE32-E72D297353CC}">
                <c16:uniqueId val="{00000008-83FD-8B4F-8FA2-18C8C55EF1E9}"/>
              </c:ext>
            </c:extLst>
          </c:dPt>
          <c:dLbls>
            <c:dLbl>
              <c:idx val="0"/>
              <c:layout>
                <c:manualLayout>
                  <c:x val="3.8553923336797869E-3"/>
                  <c:y val="-9.7670131275621824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7733167504115576E-2"/>
                      <c:h val="7.3589166221119093E-2"/>
                    </c:manualLayout>
                  </c15:layout>
                </c:ext>
                <c:ext xmlns:c16="http://schemas.microsoft.com/office/drawing/2014/chart" uri="{C3380CC4-5D6E-409C-BE32-E72D297353CC}">
                  <c16:uniqueId val="{00000009-83FD-8B4F-8FA2-18C8C55EF1E9}"/>
                </c:ext>
              </c:extLst>
            </c:dLbl>
            <c:dLbl>
              <c:idx val="1"/>
              <c:layout>
                <c:manualLayout>
                  <c:x val="-1.6565253952574809E-2"/>
                  <c:y val="9.6015494070912893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6036993794298216E-2"/>
                      <c:h val="6.6415811686083459E-2"/>
                    </c:manualLayout>
                  </c15:layout>
                </c:ext>
                <c:ext xmlns:c16="http://schemas.microsoft.com/office/drawing/2014/chart" uri="{C3380CC4-5D6E-409C-BE32-E72D297353CC}">
                  <c16:uniqueId val="{0000000A-83FD-8B4F-8FA2-18C8C55EF1E9}"/>
                </c:ext>
              </c:extLst>
            </c:dLbl>
            <c:dLbl>
              <c:idx val="2"/>
              <c:layout>
                <c:manualLayout>
                  <c:x val="-5.1486461873088377E-2"/>
                  <c:y val="9.7013945106593599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6036993794298216E-2"/>
                      <c:h val="6.6415811686083459E-2"/>
                    </c:manualLayout>
                  </c15:layout>
                </c:ext>
                <c:ext xmlns:c16="http://schemas.microsoft.com/office/drawing/2014/chart" uri="{C3380CC4-5D6E-409C-BE32-E72D297353CC}">
                  <c16:uniqueId val="{0000000B-83FD-8B4F-8FA2-18C8C55EF1E9}"/>
                </c:ext>
              </c:extLst>
            </c:dLbl>
            <c:dLbl>
              <c:idx val="3"/>
              <c:layout>
                <c:manualLayout>
                  <c:x val="-4.7701130083776189E-2"/>
                  <c:y val="-8.7421064602264398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7733167504115576E-2"/>
                      <c:h val="7.3589166221119093E-2"/>
                    </c:manualLayout>
                  </c15:layout>
                </c:ext>
                <c:ext xmlns:c16="http://schemas.microsoft.com/office/drawing/2014/chart" uri="{C3380CC4-5D6E-409C-BE32-E72D297353CC}">
                  <c16:uniqueId val="{0000000C-83FD-8B4F-8FA2-18C8C55EF1E9}"/>
                </c:ext>
              </c:extLst>
            </c:dLbl>
            <c:dLbl>
              <c:idx val="4"/>
              <c:layout>
                <c:manualLayout>
                  <c:x val="-5.8874265602414856E-2"/>
                  <c:y val="-9.0669575104330824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7733167504115576E-2"/>
                      <c:h val="7.3589166221119093E-2"/>
                    </c:manualLayout>
                  </c15:layout>
                </c:ext>
                <c:ext xmlns:c16="http://schemas.microsoft.com/office/drawing/2014/chart" uri="{C3380CC4-5D6E-409C-BE32-E72D297353CC}">
                  <c16:uniqueId val="{00000008-83FD-8B4F-8FA2-18C8C55EF1E9}"/>
                </c:ext>
              </c:extLst>
            </c:dLbl>
            <c:dLbl>
              <c:idx val="5"/>
              <c:layout>
                <c:manualLayout>
                  <c:x val="0.12878269849832941"/>
                  <c:y val="-6.6134835904978165E-2"/>
                </c:manualLayout>
              </c:layout>
              <c:tx>
                <c:rich>
                  <a:bodyPr rot="0" spcFirstLastPara="1" vertOverflow="ellipsis" vert="horz" wrap="square" anchor="ctr" anchorCtr="1"/>
                  <a:lstStyle/>
                  <a:p>
                    <a:pPr>
                      <a:lnSpc>
                        <a:spcPts val="1000"/>
                      </a:lnSpc>
                      <a:defRPr sz="800" b="0" i="0" u="none" strike="noStrike" kern="1200" baseline="0">
                        <a:solidFill>
                          <a:schemeClr val="bg1"/>
                        </a:solidFill>
                        <a:latin typeface="Arial" panose="020B0604020202020204" pitchFamily="34" charset="0"/>
                        <a:ea typeface="+mn-ea"/>
                        <a:cs typeface="Arial" panose="020B0604020202020204" pitchFamily="34" charset="0"/>
                      </a:defRPr>
                    </a:pPr>
                    <a:r>
                      <a:rPr lang="en-US" sz="700">
                        <a:solidFill>
                          <a:schemeClr val="bg1"/>
                        </a:solidFill>
                      </a:rPr>
                      <a:t>Average Check:       +18,6%</a:t>
                    </a:r>
                  </a:p>
                </c:rich>
              </c:tx>
              <c:spPr>
                <a:solidFill>
                  <a:srgbClr val="274124"/>
                </a:solidFill>
                <a:ln w="12700" cap="flat" cmpd="sng" algn="ctr">
                  <a:noFill/>
                  <a:prstDash val="solid"/>
                  <a:miter lim="800000"/>
                </a:ln>
                <a:effectLst/>
              </c:spPr>
              <c:txPr>
                <a:bodyPr rot="0" spcFirstLastPara="1" vertOverflow="ellipsis" vert="horz" wrap="square" anchor="ctr" anchorCtr="1"/>
                <a:lstStyle/>
                <a:p>
                  <a:pPr>
                    <a:lnSpc>
                      <a:spcPts val="1000"/>
                    </a:lnSpc>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dLblPos val="r"/>
              <c:showLegendKey val="0"/>
              <c:showVal val="1"/>
              <c:showCatName val="0"/>
              <c:showSerName val="0"/>
              <c:showPercent val="0"/>
              <c:showBubbleSize val="0"/>
              <c:extLst>
                <c:ext xmlns:c15="http://schemas.microsoft.com/office/drawing/2012/chart" uri="{CE6537A1-D6FC-4f65-9D91-7224C49458BB}">
                  <c15:layout>
                    <c:manualLayout>
                      <c:w val="0.15784174793659364"/>
                      <c:h val="0.15939794804660026"/>
                    </c:manualLayout>
                  </c15:layout>
                  <c15:showDataLabelsRange val="0"/>
                </c:ext>
                <c:ext xmlns:c16="http://schemas.microsoft.com/office/drawing/2014/chart" uri="{C3380CC4-5D6E-409C-BE32-E72D297353CC}">
                  <c16:uniqueId val="{0000000D-83FD-8B4F-8FA2-18C8C55EF1E9}"/>
                </c:ext>
              </c:extLst>
            </c:dLbl>
            <c:spPr>
              <a:solidFill>
                <a:srgbClr val="274124"/>
              </a:solidFill>
              <a:ln>
                <a:noFill/>
              </a:ln>
              <a:effectLst/>
            </c:spPr>
            <c:txPr>
              <a:bodyPr rot="0" spcFirstLastPara="1" vertOverflow="ellipsis" vert="horz" wrap="square" anchor="ctr" anchorCtr="1"/>
              <a:lstStyle/>
              <a:p>
                <a:pPr>
                  <a:defRPr sz="6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rgbClr val="000000"/>
                      </a:solidFill>
                      <a:round/>
                    </a:ln>
                    <a:effectLst/>
                  </c:spPr>
                </c15:leaderLines>
              </c:ext>
            </c:extLst>
          </c:dLbls>
          <c:val>
            <c:numRef>
              <c:f>Tabelle2!$G$52:$L$52</c:f>
              <c:numCache>
                <c:formatCode>General</c:formatCode>
                <c:ptCount val="6"/>
                <c:pt idx="0">
                  <c:v>2.7</c:v>
                </c:pt>
                <c:pt idx="1">
                  <c:v>-4.5999999999999996</c:v>
                </c:pt>
                <c:pt idx="2">
                  <c:v>-0.7</c:v>
                </c:pt>
                <c:pt idx="3">
                  <c:v>8.6999999999999993</c:v>
                </c:pt>
                <c:pt idx="4">
                  <c:v>14.5</c:v>
                </c:pt>
                <c:pt idx="5">
                  <c:v>18.600000000000001</c:v>
                </c:pt>
              </c:numCache>
            </c:numRef>
          </c:val>
          <c:smooth val="0"/>
          <c:extLst>
            <c:ext xmlns:c16="http://schemas.microsoft.com/office/drawing/2014/chart" uri="{C3380CC4-5D6E-409C-BE32-E72D297353CC}">
              <c16:uniqueId val="{0000000E-83FD-8B4F-8FA2-18C8C55EF1E9}"/>
            </c:ext>
          </c:extLst>
        </c:ser>
        <c:ser>
          <c:idx val="3"/>
          <c:order val="3"/>
          <c:tx>
            <c:strRef>
              <c:f>Tabelle2!$F$53</c:f>
              <c:strCache>
                <c:ptCount val="1"/>
                <c:pt idx="0">
                  <c:v>Visits</c:v>
                </c:pt>
              </c:strCache>
            </c:strRef>
          </c:tx>
          <c:spPr>
            <a:ln w="25400" cap="rnd">
              <a:solidFill>
                <a:srgbClr val="BA614C"/>
              </a:solidFill>
              <a:round/>
            </a:ln>
            <a:effectLst/>
          </c:spPr>
          <c:marker>
            <c:symbol val="circle"/>
            <c:size val="5"/>
            <c:spPr>
              <a:solidFill>
                <a:srgbClr val="BA614C"/>
              </a:solidFill>
              <a:ln w="9525">
                <a:noFill/>
              </a:ln>
              <a:effectLst/>
            </c:spPr>
          </c:marker>
          <c:dPt>
            <c:idx val="5"/>
            <c:marker>
              <c:symbol val="circle"/>
              <c:size val="5"/>
              <c:spPr>
                <a:solidFill>
                  <a:srgbClr val="BA614C"/>
                </a:solidFill>
                <a:ln w="9525">
                  <a:noFill/>
                </a:ln>
                <a:effectLst/>
              </c:spPr>
            </c:marker>
            <c:bubble3D val="0"/>
            <c:spPr>
              <a:ln w="25400" cap="rnd">
                <a:solidFill>
                  <a:srgbClr val="BA614C"/>
                </a:solidFill>
                <a:round/>
              </a:ln>
              <a:effectLst/>
            </c:spPr>
            <c:extLst>
              <c:ext xmlns:c16="http://schemas.microsoft.com/office/drawing/2014/chart" uri="{C3380CC4-5D6E-409C-BE32-E72D297353CC}">
                <c16:uniqueId val="{00000010-83FD-8B4F-8FA2-18C8C55EF1E9}"/>
              </c:ext>
            </c:extLst>
          </c:dPt>
          <c:dLbls>
            <c:dLbl>
              <c:idx val="0"/>
              <c:layout>
                <c:manualLayout>
                  <c:x val="-5.9390371104288867E-2"/>
                  <c:y val="-0.15827935613668365"/>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7733167504115576E-2"/>
                      <c:h val="7.3589166221119093E-2"/>
                    </c:manualLayout>
                  </c15:layout>
                </c:ext>
                <c:ext xmlns:c16="http://schemas.microsoft.com/office/drawing/2014/chart" uri="{C3380CC4-5D6E-409C-BE32-E72D297353CC}">
                  <c16:uniqueId val="{00000011-83FD-8B4F-8FA2-18C8C55EF1E9}"/>
                </c:ext>
              </c:extLst>
            </c:dLbl>
            <c:dLbl>
              <c:idx val="1"/>
              <c:layout>
                <c:manualLayout>
                  <c:x val="-0.10870826906535627"/>
                  <c:y val="-2.6503115142895321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7733167504115576E-2"/>
                      <c:h val="7.3589166221119093E-2"/>
                    </c:manualLayout>
                  </c15:layout>
                </c:ext>
                <c:ext xmlns:c16="http://schemas.microsoft.com/office/drawing/2014/chart" uri="{C3380CC4-5D6E-409C-BE32-E72D297353CC}">
                  <c16:uniqueId val="{00000012-83FD-8B4F-8FA2-18C8C55EF1E9}"/>
                </c:ext>
              </c:extLst>
            </c:dLbl>
            <c:dLbl>
              <c:idx val="2"/>
              <c:layout>
                <c:manualLayout>
                  <c:x val="2.6542951353065912E-2"/>
                  <c:y val="2.9729232165720834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7733167504115576E-2"/>
                      <c:h val="7.3589166221119093E-2"/>
                    </c:manualLayout>
                  </c15:layout>
                </c:ext>
                <c:ext xmlns:c16="http://schemas.microsoft.com/office/drawing/2014/chart" uri="{C3380CC4-5D6E-409C-BE32-E72D297353CC}">
                  <c16:uniqueId val="{00000013-83FD-8B4F-8FA2-18C8C55EF1E9}"/>
                </c:ext>
              </c:extLst>
            </c:dLbl>
            <c:dLbl>
              <c:idx val="3"/>
              <c:layout>
                <c:manualLayout>
                  <c:x val="1.8452282960857762E-2"/>
                  <c:y val="8.7732927836664421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7733167504115576E-2"/>
                      <c:h val="7.3589166221119093E-2"/>
                    </c:manualLayout>
                  </c15:layout>
                </c:ext>
                <c:ext xmlns:c16="http://schemas.microsoft.com/office/drawing/2014/chart" uri="{C3380CC4-5D6E-409C-BE32-E72D297353CC}">
                  <c16:uniqueId val="{00000014-83FD-8B4F-8FA2-18C8C55EF1E9}"/>
                </c:ext>
              </c:extLst>
            </c:dLbl>
            <c:dLbl>
              <c:idx val="4"/>
              <c:layout>
                <c:manualLayout>
                  <c:x val="6.133152836038272E-2"/>
                  <c:y val="0.10955089095227438"/>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7733167504115576E-2"/>
                      <c:h val="7.3589166221119093E-2"/>
                    </c:manualLayout>
                  </c15:layout>
                </c:ext>
                <c:ext xmlns:c16="http://schemas.microsoft.com/office/drawing/2014/chart" uri="{C3380CC4-5D6E-409C-BE32-E72D297353CC}">
                  <c16:uniqueId val="{00000015-83FD-8B4F-8FA2-18C8C55EF1E9}"/>
                </c:ext>
              </c:extLst>
            </c:dLbl>
            <c:dLbl>
              <c:idx val="5"/>
              <c:layout>
                <c:manualLayout>
                  <c:x val="0.12930335704187026"/>
                  <c:y val="5.6952111985913947E-2"/>
                </c:manualLayout>
              </c:layout>
              <c:tx>
                <c:rich>
                  <a:bodyPr rot="0" spcFirstLastPara="1" vertOverflow="ellipsis" vert="horz" wrap="square" anchor="ctr" anchorCtr="1"/>
                  <a:lstStyle/>
                  <a:p>
                    <a:pPr>
                      <a:lnSpc>
                        <a:spcPts val="1000"/>
                      </a:lnSpc>
                      <a:defRPr sz="800" b="0" i="0" u="none" strike="noStrike" kern="1200" baseline="0">
                        <a:solidFill>
                          <a:schemeClr val="bg1"/>
                        </a:solidFill>
                        <a:latin typeface="Arial" panose="020B0604020202020204" pitchFamily="34" charset="0"/>
                        <a:ea typeface="+mn-ea"/>
                        <a:cs typeface="Arial" panose="020B0604020202020204" pitchFamily="34" charset="0"/>
                      </a:defRPr>
                    </a:pPr>
                    <a:r>
                      <a:rPr lang="en-US" sz="700">
                        <a:solidFill>
                          <a:schemeClr val="bg1"/>
                        </a:solidFill>
                      </a:rPr>
                      <a:t>Visits</a:t>
                    </a:r>
                  </a:p>
                  <a:p>
                    <a:pPr>
                      <a:lnSpc>
                        <a:spcPts val="1000"/>
                      </a:lnSpc>
                      <a:defRPr>
                        <a:solidFill>
                          <a:schemeClr val="bg1"/>
                        </a:solidFill>
                      </a:defRPr>
                    </a:pPr>
                    <a:r>
                      <a:rPr lang="en-US" sz="700">
                        <a:solidFill>
                          <a:schemeClr val="bg1"/>
                        </a:solidFill>
                      </a:rPr>
                      <a:t>-9,9%</a:t>
                    </a:r>
                  </a:p>
                </c:rich>
              </c:tx>
              <c:spPr>
                <a:solidFill>
                  <a:srgbClr val="BA614C"/>
                </a:solidFill>
                <a:ln>
                  <a:noFill/>
                </a:ln>
                <a:effectLst/>
              </c:spPr>
              <c:txPr>
                <a:bodyPr rot="0" spcFirstLastPara="1" vertOverflow="ellipsis" vert="horz" wrap="square" anchor="ctr" anchorCtr="1"/>
                <a:lstStyle/>
                <a:p>
                  <a:pPr>
                    <a:lnSpc>
                      <a:spcPts val="1000"/>
                    </a:lnSpc>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dLblPos val="r"/>
              <c:showLegendKey val="0"/>
              <c:showVal val="1"/>
              <c:showCatName val="0"/>
              <c:showSerName val="0"/>
              <c:showPercent val="0"/>
              <c:showBubbleSize val="0"/>
              <c:extLst>
                <c:ext xmlns:c15="http://schemas.microsoft.com/office/drawing/2012/chart" uri="{CE6537A1-D6FC-4f65-9D91-7224C49458BB}">
                  <c15:layout>
                    <c:manualLayout>
                      <c:w val="0.15784174793659364"/>
                      <c:h val="0.15939794804660026"/>
                    </c:manualLayout>
                  </c15:layout>
                  <c15:showDataLabelsRange val="0"/>
                </c:ext>
                <c:ext xmlns:c16="http://schemas.microsoft.com/office/drawing/2014/chart" uri="{C3380CC4-5D6E-409C-BE32-E72D297353CC}">
                  <c16:uniqueId val="{00000010-83FD-8B4F-8FA2-18C8C55EF1E9}"/>
                </c:ext>
              </c:extLst>
            </c:dLbl>
            <c:spPr>
              <a:solidFill>
                <a:srgbClr val="BA614C"/>
              </a:solidFill>
              <a:ln>
                <a:noFill/>
              </a:ln>
              <a:effectLst/>
            </c:spPr>
            <c:txPr>
              <a:bodyPr rot="0" spcFirstLastPara="1" vertOverflow="ellipsis" vert="horz" wrap="square" anchor="ctr" anchorCtr="1"/>
              <a:lstStyle/>
              <a:p>
                <a:pPr>
                  <a:defRPr sz="600" b="0" i="0" u="none" strike="noStrike" kern="1200" baseline="0">
                    <a:solidFill>
                      <a:schemeClr val="bg1"/>
                    </a:solidFill>
                    <a:latin typeface="Arial" panose="020B0604020202020204" pitchFamily="34" charset="0"/>
                    <a:ea typeface="+mn-ea"/>
                    <a:cs typeface="Arial" panose="020B0604020202020204" pitchFamily="34" charset="0"/>
                  </a:defRPr>
                </a:pPr>
                <a:endParaRPr lang="sv-S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rgbClr val="000000"/>
                      </a:solidFill>
                      <a:round/>
                    </a:ln>
                    <a:effectLst/>
                  </c:spPr>
                </c15:leaderLines>
              </c:ext>
            </c:extLst>
          </c:dLbls>
          <c:val>
            <c:numRef>
              <c:f>Tabelle2!$G$53:$L$53</c:f>
              <c:numCache>
                <c:formatCode>General</c:formatCode>
                <c:ptCount val="6"/>
                <c:pt idx="0">
                  <c:v>1</c:v>
                </c:pt>
                <c:pt idx="1">
                  <c:v>-32.200000000000003</c:v>
                </c:pt>
                <c:pt idx="2">
                  <c:v>-30.8</c:v>
                </c:pt>
                <c:pt idx="3">
                  <c:v>-15.7</c:v>
                </c:pt>
                <c:pt idx="4">
                  <c:v>-10.9</c:v>
                </c:pt>
                <c:pt idx="5">
                  <c:v>-9.9</c:v>
                </c:pt>
              </c:numCache>
            </c:numRef>
          </c:val>
          <c:smooth val="0"/>
          <c:extLst>
            <c:ext xmlns:c16="http://schemas.microsoft.com/office/drawing/2014/chart" uri="{C3380CC4-5D6E-409C-BE32-E72D297353CC}">
              <c16:uniqueId val="{00000016-83FD-8B4F-8FA2-18C8C55EF1E9}"/>
            </c:ext>
          </c:extLst>
        </c:ser>
        <c:dLbls>
          <c:dLblPos val="t"/>
          <c:showLegendKey val="0"/>
          <c:showVal val="1"/>
          <c:showCatName val="0"/>
          <c:showSerName val="0"/>
          <c:showPercent val="0"/>
          <c:showBubbleSize val="0"/>
        </c:dLbls>
        <c:marker val="1"/>
        <c:smooth val="0"/>
        <c:axId val="64465935"/>
        <c:axId val="63593167"/>
        <c:extLst>
          <c:ext xmlns:c15="http://schemas.microsoft.com/office/drawing/2012/chart" uri="{02D57815-91ED-43cb-92C2-25804820EDAC}">
            <c15:filteredLineSeries>
              <c15:ser>
                <c:idx val="0"/>
                <c:order val="0"/>
                <c:tx>
                  <c:strRef>
                    <c:extLst>
                      <c:ext uri="{02D57815-91ED-43cb-92C2-25804820EDAC}">
                        <c15:formulaRef>
                          <c15:sqref>Tabelle2!$F$50</c15:sqref>
                        </c15:formulaRef>
                      </c:ext>
                    </c:extLst>
                    <c:strCache>
                      <c:ptCount val="1"/>
                      <c:pt idx="0">
                        <c:v>WM%</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sv-SE"/>
                    </a:p>
                  </c:txPr>
                  <c:dLblPos val="t"/>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c:ext uri="{02D57815-91ED-43cb-92C2-25804820EDAC}">
                        <c15:formulaRef>
                          <c15:sqref>Tabelle2!$G$50:$L$50</c15:sqref>
                        </c15:formulaRef>
                      </c:ext>
                    </c:extLst>
                    <c:numCache>
                      <c:formatCode>General</c:formatCode>
                      <c:ptCount val="6"/>
                      <c:pt idx="0">
                        <c:v>0</c:v>
                      </c:pt>
                      <c:pt idx="1">
                        <c:v>0</c:v>
                      </c:pt>
                    </c:numCache>
                  </c:numRef>
                </c:val>
                <c:smooth val="0"/>
                <c:extLst>
                  <c:ext xmlns:c16="http://schemas.microsoft.com/office/drawing/2014/chart" uri="{C3380CC4-5D6E-409C-BE32-E72D297353CC}">
                    <c16:uniqueId val="{00000017-83FD-8B4F-8FA2-18C8C55EF1E9}"/>
                  </c:ext>
                </c:extLst>
              </c15:ser>
            </c15:filteredLineSeries>
          </c:ext>
        </c:extLst>
      </c:lineChart>
      <c:catAx>
        <c:axId val="64465935"/>
        <c:scaling>
          <c:orientation val="minMax"/>
        </c:scaling>
        <c:delete val="1"/>
        <c:axPos val="b"/>
        <c:numFmt formatCode="General" sourceLinked="1"/>
        <c:majorTickMark val="none"/>
        <c:minorTickMark val="none"/>
        <c:tickLblPos val="nextTo"/>
        <c:crossAx val="63593167"/>
        <c:crosses val="autoZero"/>
        <c:auto val="1"/>
        <c:lblAlgn val="ctr"/>
        <c:lblOffset val="100"/>
        <c:noMultiLvlLbl val="0"/>
      </c:catAx>
      <c:valAx>
        <c:axId val="63593167"/>
        <c:scaling>
          <c:orientation val="minMax"/>
        </c:scaling>
        <c:delete val="0"/>
        <c:axPos val="l"/>
        <c:majorGridlines>
          <c:spPr>
            <a:ln w="6350" cap="flat" cmpd="sng" algn="ctr">
              <a:solidFill>
                <a:srgbClr val="000000">
                  <a:alpha val="20000"/>
                </a:srgb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solidFill>
                <a:latin typeface="Arial" panose="020B0604020202020204" pitchFamily="34" charset="0"/>
                <a:ea typeface="+mn-ea"/>
                <a:cs typeface="Arial" panose="020B0604020202020204" pitchFamily="34" charset="0"/>
              </a:defRPr>
            </a:pPr>
            <a:endParaRPr lang="sv-SE"/>
          </a:p>
        </c:txPr>
        <c:crossAx val="64465935"/>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700" b="0" i="0" u="none" strike="noStrike" kern="1200" baseline="0">
                <a:solidFill>
                  <a:schemeClr val="tx1"/>
                </a:solidFill>
                <a:latin typeface="Arial" panose="020B0604020202020204" pitchFamily="34" charset="0"/>
                <a:ea typeface="+mn-ea"/>
                <a:cs typeface="Arial" panose="020B0604020202020204" pitchFamily="34" charset="0"/>
              </a:defRPr>
            </a:pPr>
            <a:endParaRPr lang="sv-SE"/>
          </a:p>
        </c:txPr>
      </c:legendEntry>
      <c:layout>
        <c:manualLayout>
          <c:xMode val="edge"/>
          <c:yMode val="edge"/>
          <c:x val="0.81846492933663717"/>
          <c:y val="0.63640637754603757"/>
          <c:w val="0.17378887972002091"/>
          <c:h val="0.26276217795958001"/>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Arial" panose="020B0604020202020204" pitchFamily="34" charset="0"/>
              <a:ea typeface="+mn-ea"/>
              <a:cs typeface="Arial" panose="020B0604020202020204" pitchFamily="34" charset="0"/>
            </a:defRPr>
          </a:pPr>
          <a:endParaRPr lang="sv-SE"/>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b="0" i="0">
          <a:latin typeface="Arial" panose="020B0604020202020204" pitchFamily="34" charset="0"/>
          <a:cs typeface="Arial" panose="020B0604020202020204" pitchFamily="34" charset="0"/>
        </a:defRPr>
      </a:pPr>
      <a:endParaRPr lang="sv-SE"/>
    </a:p>
  </c:txPr>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700" b="0" i="0" u="none" strike="noStrike" kern="1200" spc="20" baseline="0">
                <a:solidFill>
                  <a:schemeClr val="tx1"/>
                </a:solidFill>
                <a:latin typeface="+mn-lt"/>
                <a:ea typeface="+mn-ea"/>
                <a:cs typeface="+mn-cs"/>
              </a:defRPr>
            </a:pPr>
            <a:r>
              <a:rPr lang="en-US" sz="700" b="0" spc="20" baseline="0" noProof="0">
                <a:solidFill>
                  <a:schemeClr val="tx1"/>
                </a:solidFill>
              </a:rPr>
              <a:t>NET SALES</a:t>
            </a:r>
          </a:p>
        </c:rich>
      </c:tx>
      <c:layout>
        <c:manualLayout>
          <c:xMode val="edge"/>
          <c:yMode val="edge"/>
          <c:x val="0.44438760478249478"/>
          <c:y val="5.5797894601294147E-2"/>
        </c:manualLayout>
      </c:layout>
      <c:overlay val="0"/>
      <c:spPr>
        <a:noFill/>
        <a:ln>
          <a:noFill/>
        </a:ln>
        <a:effectLst/>
      </c:spPr>
      <c:txPr>
        <a:bodyPr rot="0" spcFirstLastPara="1" vertOverflow="ellipsis" vert="horz" wrap="square" anchor="ctr" anchorCtr="1"/>
        <a:lstStyle/>
        <a:p>
          <a:pPr>
            <a:defRPr sz="700" b="0" i="0" u="none" strike="noStrike" kern="1200" spc="20" baseline="0">
              <a:solidFill>
                <a:schemeClr val="tx1"/>
              </a:solidFill>
              <a:latin typeface="+mn-lt"/>
              <a:ea typeface="+mn-ea"/>
              <a:cs typeface="+mn-cs"/>
            </a:defRPr>
          </a:pPr>
          <a:endParaRPr lang="sv-SE"/>
        </a:p>
      </c:txPr>
    </c:title>
    <c:autoTitleDeleted val="0"/>
    <c:plotArea>
      <c:layout>
        <c:manualLayout>
          <c:layoutTarget val="inner"/>
          <c:xMode val="edge"/>
          <c:yMode val="edge"/>
          <c:x val="0.11085675032434078"/>
          <c:y val="0.20137456108594107"/>
          <c:w val="0.77828649935131844"/>
          <c:h val="0.47206151650738643"/>
        </c:manualLayout>
      </c:layout>
      <c:barChart>
        <c:barDir val="col"/>
        <c:grouping val="clustered"/>
        <c:varyColors val="0"/>
        <c:ser>
          <c:idx val="0"/>
          <c:order val="0"/>
          <c:tx>
            <c:strRef>
              <c:f>Sheet1!$B$1</c:f>
              <c:strCache>
                <c:ptCount val="1"/>
                <c:pt idx="0">
                  <c:v>NET SALES, SEK M</c:v>
                </c:pt>
              </c:strCache>
            </c:strRef>
          </c:tx>
          <c:spPr>
            <a:solidFill>
              <a:schemeClr val="accent1"/>
            </a:solidFill>
            <a:ln>
              <a:noFill/>
            </a:ln>
            <a:effectLst/>
          </c:spPr>
          <c:invertIfNegative val="0"/>
          <c:dPt>
            <c:idx val="0"/>
            <c:invertIfNegative val="0"/>
            <c:bubble3D val="0"/>
            <c:spPr>
              <a:solidFill>
                <a:srgbClr val="274124"/>
              </a:solidFill>
              <a:ln>
                <a:noFill/>
              </a:ln>
              <a:effectLst/>
            </c:spPr>
            <c:extLst>
              <c:ext xmlns:c16="http://schemas.microsoft.com/office/drawing/2014/chart" uri="{C3380CC4-5D6E-409C-BE32-E72D297353CC}">
                <c16:uniqueId val="{00000001-55DB-A947-ABF2-78471FC2FC26}"/>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3-55DB-A947-ABF2-78471FC2FC26}"/>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55DB-A947-ABF2-78471FC2FC26}"/>
              </c:ext>
            </c:extLst>
          </c:dPt>
          <c:dPt>
            <c:idx val="3"/>
            <c:invertIfNegative val="0"/>
            <c:bubble3D val="0"/>
            <c:spPr>
              <a:solidFill>
                <a:srgbClr val="A6D5AF"/>
              </a:solidFill>
              <a:ln>
                <a:noFill/>
              </a:ln>
              <a:effectLst/>
            </c:spPr>
            <c:extLst>
              <c:ext xmlns:c16="http://schemas.microsoft.com/office/drawing/2014/chart" uri="{C3380CC4-5D6E-409C-BE32-E72D297353CC}">
                <c16:uniqueId val="{00000007-55DB-A947-ABF2-78471FC2FC26}"/>
              </c:ext>
            </c:extLst>
          </c:dPt>
          <c:dPt>
            <c:idx val="4"/>
            <c:invertIfNegative val="0"/>
            <c:bubble3D val="0"/>
            <c:spPr>
              <a:solidFill>
                <a:srgbClr val="274124"/>
              </a:solidFill>
              <a:ln>
                <a:noFill/>
              </a:ln>
              <a:effectLst/>
            </c:spPr>
            <c:extLst>
              <c:ext xmlns:c16="http://schemas.microsoft.com/office/drawing/2014/chart" uri="{C3380CC4-5D6E-409C-BE32-E72D297353CC}">
                <c16:uniqueId val="{00000009-55DB-A947-ABF2-78471FC2FC26}"/>
              </c:ext>
            </c:extLst>
          </c:dPt>
          <c:dPt>
            <c:idx val="5"/>
            <c:invertIfNegative val="0"/>
            <c:bubble3D val="0"/>
            <c:spPr>
              <a:solidFill>
                <a:schemeClr val="accent3"/>
              </a:solidFill>
              <a:ln>
                <a:noFill/>
              </a:ln>
              <a:effectLst/>
            </c:spPr>
            <c:extLst>
              <c:ext xmlns:c16="http://schemas.microsoft.com/office/drawing/2014/chart" uri="{C3380CC4-5D6E-409C-BE32-E72D297353CC}">
                <c16:uniqueId val="{0000000B-55DB-A947-ABF2-78471FC2FC26}"/>
              </c:ext>
            </c:extLst>
          </c:dPt>
          <c:dPt>
            <c:idx val="6"/>
            <c:invertIfNegative val="0"/>
            <c:bubble3D val="0"/>
            <c:spPr>
              <a:solidFill>
                <a:schemeClr val="accent3"/>
              </a:solidFill>
              <a:ln>
                <a:noFill/>
              </a:ln>
              <a:effectLst/>
            </c:spPr>
            <c:extLst>
              <c:ext xmlns:c16="http://schemas.microsoft.com/office/drawing/2014/chart" uri="{C3380CC4-5D6E-409C-BE32-E72D297353CC}">
                <c16:uniqueId val="{0000000D-55DB-A947-ABF2-78471FC2FC26}"/>
              </c:ext>
            </c:extLst>
          </c:dPt>
          <c:dPt>
            <c:idx val="7"/>
            <c:invertIfNegative val="0"/>
            <c:bubble3D val="0"/>
            <c:spPr>
              <a:solidFill>
                <a:srgbClr val="A6D5AF"/>
              </a:solidFill>
              <a:ln>
                <a:noFill/>
              </a:ln>
              <a:effectLst/>
            </c:spPr>
            <c:extLst>
              <c:ext xmlns:c16="http://schemas.microsoft.com/office/drawing/2014/chart" uri="{C3380CC4-5D6E-409C-BE32-E72D297353CC}">
                <c16:uniqueId val="{0000000F-55DB-A947-ABF2-78471FC2FC26}"/>
              </c:ext>
            </c:extLst>
          </c:dPt>
          <c:dPt>
            <c:idx val="8"/>
            <c:invertIfNegative val="0"/>
            <c:bubble3D val="0"/>
            <c:spPr>
              <a:solidFill>
                <a:srgbClr val="274124"/>
              </a:solidFill>
              <a:ln>
                <a:noFill/>
              </a:ln>
              <a:effectLst/>
            </c:spPr>
            <c:extLst>
              <c:ext xmlns:c16="http://schemas.microsoft.com/office/drawing/2014/chart" uri="{C3380CC4-5D6E-409C-BE32-E72D297353CC}">
                <c16:uniqueId val="{00000011-55DB-A947-ABF2-78471FC2FC26}"/>
              </c:ext>
            </c:extLst>
          </c:dPt>
          <c:dPt>
            <c:idx val="9"/>
            <c:invertIfNegative val="0"/>
            <c:bubble3D val="0"/>
            <c:spPr>
              <a:solidFill>
                <a:schemeClr val="accent3"/>
              </a:solidFill>
              <a:ln>
                <a:noFill/>
              </a:ln>
              <a:effectLst/>
            </c:spPr>
            <c:extLst>
              <c:ext xmlns:c16="http://schemas.microsoft.com/office/drawing/2014/chart" uri="{C3380CC4-5D6E-409C-BE32-E72D297353CC}">
                <c16:uniqueId val="{00000013-55DB-A947-ABF2-78471FC2FC26}"/>
              </c:ext>
            </c:extLst>
          </c:dPt>
          <c:dPt>
            <c:idx val="10"/>
            <c:invertIfNegative val="0"/>
            <c:bubble3D val="0"/>
            <c:spPr>
              <a:solidFill>
                <a:schemeClr val="accent3"/>
              </a:solidFill>
              <a:ln>
                <a:noFill/>
              </a:ln>
              <a:effectLst/>
            </c:spPr>
            <c:extLst>
              <c:ext xmlns:c16="http://schemas.microsoft.com/office/drawing/2014/chart" uri="{C3380CC4-5D6E-409C-BE32-E72D297353CC}">
                <c16:uniqueId val="{00000015-55DB-A947-ABF2-78471FC2FC26}"/>
              </c:ext>
            </c:extLst>
          </c:dPt>
          <c:dPt>
            <c:idx val="11"/>
            <c:invertIfNegative val="0"/>
            <c:bubble3D val="0"/>
            <c:spPr>
              <a:solidFill>
                <a:srgbClr val="A6D5AF"/>
              </a:solidFill>
              <a:ln>
                <a:noFill/>
              </a:ln>
              <a:effectLst/>
            </c:spPr>
            <c:extLst>
              <c:ext xmlns:c16="http://schemas.microsoft.com/office/drawing/2014/chart" uri="{C3380CC4-5D6E-409C-BE32-E72D297353CC}">
                <c16:uniqueId val="{00000017-55DB-A947-ABF2-78471FC2FC26}"/>
              </c:ext>
            </c:extLst>
          </c:dPt>
          <c:dPt>
            <c:idx val="12"/>
            <c:invertIfNegative val="0"/>
            <c:bubble3D val="0"/>
            <c:spPr>
              <a:solidFill>
                <a:srgbClr val="274124"/>
              </a:solidFill>
              <a:ln>
                <a:noFill/>
              </a:ln>
              <a:effectLst/>
            </c:spPr>
            <c:extLst>
              <c:ext xmlns:c16="http://schemas.microsoft.com/office/drawing/2014/chart" uri="{C3380CC4-5D6E-409C-BE32-E72D297353CC}">
                <c16:uniqueId val="{00000018-E69B-4727-8846-49526F3163A2}"/>
              </c:ext>
            </c:extLst>
          </c:dPt>
          <c:cat>
            <c:strRef>
              <c:f>Sheet1!$A$8:$A$20</c:f>
              <c:strCache>
                <c:ptCount val="13"/>
                <c:pt idx="0">
                  <c:v>Q1-21</c:v>
                </c:pt>
                <c:pt idx="1">
                  <c:v>Q2-21</c:v>
                </c:pt>
                <c:pt idx="2">
                  <c:v>Q3-21</c:v>
                </c:pt>
                <c:pt idx="3">
                  <c:v>Q4-21</c:v>
                </c:pt>
                <c:pt idx="4">
                  <c:v>Q1-22</c:v>
                </c:pt>
                <c:pt idx="5">
                  <c:v>Q2-22</c:v>
                </c:pt>
                <c:pt idx="6">
                  <c:v>Q3-22</c:v>
                </c:pt>
                <c:pt idx="7">
                  <c:v>Q4-22</c:v>
                </c:pt>
                <c:pt idx="8">
                  <c:v>Q1-23</c:v>
                </c:pt>
                <c:pt idx="9">
                  <c:v>Q2-23</c:v>
                </c:pt>
                <c:pt idx="10">
                  <c:v>Q3-23</c:v>
                </c:pt>
                <c:pt idx="11">
                  <c:v>Q4-23</c:v>
                </c:pt>
                <c:pt idx="12">
                  <c:v>Q1-24</c:v>
                </c:pt>
              </c:strCache>
            </c:strRef>
          </c:cat>
          <c:val>
            <c:numRef>
              <c:f>Sheet1!$B$8:$B$20</c:f>
              <c:numCache>
                <c:formatCode>#,##0</c:formatCode>
                <c:ptCount val="13"/>
                <c:pt idx="0">
                  <c:v>932</c:v>
                </c:pt>
                <c:pt idx="1">
                  <c:v>1124</c:v>
                </c:pt>
                <c:pt idx="2">
                  <c:v>1453</c:v>
                </c:pt>
                <c:pt idx="3">
                  <c:v>1552</c:v>
                </c:pt>
                <c:pt idx="4">
                  <c:v>1443</c:v>
                </c:pt>
                <c:pt idx="5">
                  <c:v>1724</c:v>
                </c:pt>
                <c:pt idx="6">
                  <c:v>1834.2631414000002</c:v>
                </c:pt>
                <c:pt idx="7">
                  <c:v>1974</c:v>
                </c:pt>
                <c:pt idx="8">
                  <c:v>1877</c:v>
                </c:pt>
                <c:pt idx="9">
                  <c:v>1936</c:v>
                </c:pt>
                <c:pt idx="10">
                  <c:v>1934.5664594</c:v>
                </c:pt>
                <c:pt idx="11">
                  <c:v>1971.0655546</c:v>
                </c:pt>
                <c:pt idx="12">
                  <c:v>1736</c:v>
                </c:pt>
              </c:numCache>
            </c:numRef>
          </c:val>
          <c:extLst>
            <c:ext xmlns:c16="http://schemas.microsoft.com/office/drawing/2014/chart" uri="{C3380CC4-5D6E-409C-BE32-E72D297353CC}">
              <c16:uniqueId val="{0000001A-55DB-A947-ABF2-78471FC2FC26}"/>
            </c:ext>
          </c:extLst>
        </c:ser>
        <c:ser>
          <c:idx val="1"/>
          <c:order val="1"/>
          <c:tx>
            <c:strRef>
              <c:f>Sheet1!#REF!</c:f>
              <c:strCache>
                <c:ptCount val="1"/>
                <c:pt idx="0">
                  <c:v>#REF!</c:v>
                </c:pt>
              </c:strCache>
              <c:extLst xmlns:c15="http://schemas.microsoft.com/office/drawing/2012/chart"/>
            </c:strRef>
          </c:tx>
          <c:spPr>
            <a:solidFill>
              <a:schemeClr val="accent2"/>
            </a:solidFill>
            <a:ln>
              <a:noFill/>
            </a:ln>
            <a:effectLst/>
          </c:spPr>
          <c:invertIfNegative val="0"/>
          <c:cat>
            <c:strRef>
              <c:f>Sheet1!$A$8:$A$20</c:f>
              <c:strCache>
                <c:ptCount val="13"/>
                <c:pt idx="0">
                  <c:v>Q1-21</c:v>
                </c:pt>
                <c:pt idx="1">
                  <c:v>Q2-21</c:v>
                </c:pt>
                <c:pt idx="2">
                  <c:v>Q3-21</c:v>
                </c:pt>
                <c:pt idx="3">
                  <c:v>Q4-21</c:v>
                </c:pt>
                <c:pt idx="4">
                  <c:v>Q1-22</c:v>
                </c:pt>
                <c:pt idx="5">
                  <c:v>Q2-22</c:v>
                </c:pt>
                <c:pt idx="6">
                  <c:v>Q3-22</c:v>
                </c:pt>
                <c:pt idx="7">
                  <c:v>Q4-22</c:v>
                </c:pt>
                <c:pt idx="8">
                  <c:v>Q1-23</c:v>
                </c:pt>
                <c:pt idx="9">
                  <c:v>Q2-23</c:v>
                </c:pt>
                <c:pt idx="10">
                  <c:v>Q3-23</c:v>
                </c:pt>
                <c:pt idx="11">
                  <c:v>Q4-23</c:v>
                </c:pt>
                <c:pt idx="12">
                  <c:v>Q1-24</c:v>
                </c:pt>
              </c:strCache>
            </c:strRef>
          </c:cat>
          <c:val>
            <c:numRef>
              <c:f>Sheet1!#REF!</c:f>
              <c:extLst xmlns:c15="http://schemas.microsoft.com/office/drawing/2012/chart"/>
            </c:numRef>
          </c:val>
          <c:extLst xmlns:c15="http://schemas.microsoft.com/office/drawing/2012/chart">
            <c:ext xmlns:c16="http://schemas.microsoft.com/office/drawing/2014/chart" uri="{C3380CC4-5D6E-409C-BE32-E72D297353CC}">
              <c16:uniqueId val="{0000001B-55DB-A947-ABF2-78471FC2FC26}"/>
            </c:ext>
          </c:extLst>
        </c:ser>
        <c:dLbls>
          <c:showLegendKey val="0"/>
          <c:showVal val="0"/>
          <c:showCatName val="0"/>
          <c:showSerName val="0"/>
          <c:showPercent val="0"/>
          <c:showBubbleSize val="0"/>
        </c:dLbls>
        <c:gapWidth val="200"/>
        <c:overlap val="-27"/>
        <c:axId val="466840863"/>
        <c:axId val="466846271"/>
        <c:extLst/>
      </c:barChart>
      <c:lineChart>
        <c:grouping val="standard"/>
        <c:varyColors val="0"/>
        <c:ser>
          <c:idx val="2"/>
          <c:order val="2"/>
          <c:tx>
            <c:strRef>
              <c:f>Sheet1!$C$1</c:f>
              <c:strCache>
                <c:ptCount val="1"/>
                <c:pt idx="0">
                  <c:v>NET SALES LAST 12 MONTHS (LTM), SEK M</c:v>
                </c:pt>
              </c:strCache>
            </c:strRef>
          </c:tx>
          <c:spPr>
            <a:ln w="28575" cap="rnd">
              <a:solidFill>
                <a:schemeClr val="accent6"/>
              </a:solidFill>
              <a:round/>
            </a:ln>
            <a:effectLst/>
          </c:spPr>
          <c:marker>
            <c:symbol val="none"/>
          </c:marker>
          <c:cat>
            <c:strRef>
              <c:f>Sheet1!$A$8:$A$20</c:f>
              <c:strCache>
                <c:ptCount val="13"/>
                <c:pt idx="0">
                  <c:v>Q1-21</c:v>
                </c:pt>
                <c:pt idx="1">
                  <c:v>Q2-21</c:v>
                </c:pt>
                <c:pt idx="2">
                  <c:v>Q3-21</c:v>
                </c:pt>
                <c:pt idx="3">
                  <c:v>Q4-21</c:v>
                </c:pt>
                <c:pt idx="4">
                  <c:v>Q1-22</c:v>
                </c:pt>
                <c:pt idx="5">
                  <c:v>Q2-22</c:v>
                </c:pt>
                <c:pt idx="6">
                  <c:v>Q3-22</c:v>
                </c:pt>
                <c:pt idx="7">
                  <c:v>Q4-22</c:v>
                </c:pt>
                <c:pt idx="8">
                  <c:v>Q1-23</c:v>
                </c:pt>
                <c:pt idx="9">
                  <c:v>Q2-23</c:v>
                </c:pt>
                <c:pt idx="10">
                  <c:v>Q3-23</c:v>
                </c:pt>
                <c:pt idx="11">
                  <c:v>Q4-23</c:v>
                </c:pt>
                <c:pt idx="12">
                  <c:v>Q1-24</c:v>
                </c:pt>
              </c:strCache>
            </c:strRef>
          </c:cat>
          <c:val>
            <c:numRef>
              <c:f>Sheet1!$C$8:$C$20</c:f>
              <c:numCache>
                <c:formatCode>#,##0</c:formatCode>
                <c:ptCount val="13"/>
                <c:pt idx="0">
                  <c:v>4184</c:v>
                </c:pt>
                <c:pt idx="1">
                  <c:v>4488</c:v>
                </c:pt>
                <c:pt idx="2">
                  <c:v>4690</c:v>
                </c:pt>
                <c:pt idx="3">
                  <c:v>5061</c:v>
                </c:pt>
                <c:pt idx="4">
                  <c:v>5572</c:v>
                </c:pt>
                <c:pt idx="5">
                  <c:v>6172</c:v>
                </c:pt>
                <c:pt idx="6">
                  <c:v>6553.4081454000006</c:v>
                </c:pt>
                <c:pt idx="7">
                  <c:v>6976</c:v>
                </c:pt>
                <c:pt idx="8">
                  <c:v>7410</c:v>
                </c:pt>
                <c:pt idx="9">
                  <c:v>7621</c:v>
                </c:pt>
                <c:pt idx="10">
                  <c:v>7721.4807186999997</c:v>
                </c:pt>
                <c:pt idx="11">
                  <c:v>7718.3012067999998</c:v>
                </c:pt>
                <c:pt idx="12">
                  <c:v>7577</c:v>
                </c:pt>
              </c:numCache>
            </c:numRef>
          </c:val>
          <c:smooth val="0"/>
          <c:extLst>
            <c:ext xmlns:c16="http://schemas.microsoft.com/office/drawing/2014/chart" uri="{C3380CC4-5D6E-409C-BE32-E72D297353CC}">
              <c16:uniqueId val="{0000001C-55DB-A947-ABF2-78471FC2FC26}"/>
            </c:ext>
          </c:extLst>
        </c:ser>
        <c:dLbls>
          <c:showLegendKey val="0"/>
          <c:showVal val="0"/>
          <c:showCatName val="0"/>
          <c:showSerName val="0"/>
          <c:showPercent val="0"/>
          <c:showBubbleSize val="0"/>
        </c:dLbls>
        <c:marker val="1"/>
        <c:smooth val="0"/>
        <c:axId val="2052072448"/>
        <c:axId val="2052074944"/>
      </c:lineChart>
      <c:catAx>
        <c:axId val="466840863"/>
        <c:scaling>
          <c:orientation val="minMax"/>
        </c:scaling>
        <c:delete val="0"/>
        <c:axPos val="b"/>
        <c:title>
          <c:tx>
            <c:rich>
              <a:bodyPr rot="0" spcFirstLastPara="1" vertOverflow="ellipsis" vert="horz" wrap="square" anchor="ctr" anchorCtr="1"/>
              <a:lstStyle/>
              <a:p>
                <a:pPr>
                  <a:defRPr sz="700" b="0" i="0" u="none" strike="noStrike" kern="1200" spc="20" baseline="0">
                    <a:solidFill>
                      <a:schemeClr val="tx1"/>
                    </a:solidFill>
                    <a:latin typeface="+mn-lt"/>
                    <a:ea typeface="+mn-ea"/>
                    <a:cs typeface="+mn-cs"/>
                  </a:defRPr>
                </a:pPr>
                <a:r>
                  <a:rPr lang="sv-SE" sz="700" spc="20" baseline="0">
                    <a:solidFill>
                      <a:schemeClr val="tx1"/>
                    </a:solidFill>
                  </a:rPr>
                  <a:t>QUARTER</a:t>
                </a:r>
              </a:p>
            </c:rich>
          </c:tx>
          <c:layout>
            <c:manualLayout>
              <c:xMode val="edge"/>
              <c:yMode val="edge"/>
              <c:x val="5.0264918611070214E-2"/>
              <c:y val="5.1172214531758048E-2"/>
            </c:manualLayout>
          </c:layout>
          <c:overlay val="0"/>
          <c:spPr>
            <a:noFill/>
            <a:ln>
              <a:noFill/>
            </a:ln>
            <a:effectLst/>
          </c:spPr>
          <c:txPr>
            <a:bodyPr rot="0" spcFirstLastPara="1" vertOverflow="ellipsis" vert="horz" wrap="square" anchor="ctr" anchorCtr="1"/>
            <a:lstStyle/>
            <a:p>
              <a:pPr>
                <a:defRPr sz="700" b="0" i="0" u="none" strike="noStrike" kern="1200" spc="20" baseline="0">
                  <a:solidFill>
                    <a:schemeClr val="tx1"/>
                  </a:solidFill>
                  <a:latin typeface="+mn-lt"/>
                  <a:ea typeface="+mn-ea"/>
                  <a:cs typeface="+mn-cs"/>
                </a:defRPr>
              </a:pPr>
              <a:endParaRPr lang="sv-SE"/>
            </a:p>
          </c:txPr>
        </c:title>
        <c:numFmt formatCode="General" sourceLinked="1"/>
        <c:majorTickMark val="none"/>
        <c:minorTickMark val="none"/>
        <c:tickLblPos val="nextTo"/>
        <c:spPr>
          <a:noFill/>
          <a:ln w="6350" cap="flat" cmpd="sng" algn="ctr">
            <a:solidFill>
              <a:schemeClr val="bg1"/>
            </a:solidFill>
            <a:round/>
          </a:ln>
          <a:effectLst/>
        </c:spPr>
        <c:txPr>
          <a:bodyPr rot="-2700000" spcFirstLastPara="1" vertOverflow="ellipsis" wrap="square" anchor="ctr" anchorCtr="1"/>
          <a:lstStyle/>
          <a:p>
            <a:pPr>
              <a:defRPr sz="700" b="0" i="0" u="none" strike="noStrike" kern="1200" baseline="0">
                <a:solidFill>
                  <a:schemeClr val="tx1"/>
                </a:solidFill>
                <a:latin typeface="+mn-lt"/>
                <a:ea typeface="+mn-ea"/>
                <a:cs typeface="+mn-cs"/>
              </a:defRPr>
            </a:pPr>
            <a:endParaRPr lang="sv-SE"/>
          </a:p>
        </c:txPr>
        <c:crossAx val="466846271"/>
        <c:crossesAt val="-250"/>
        <c:auto val="1"/>
        <c:lblAlgn val="ctr"/>
        <c:lblOffset val="100"/>
        <c:noMultiLvlLbl val="0"/>
      </c:catAx>
      <c:valAx>
        <c:axId val="466846271"/>
        <c:scaling>
          <c:orientation val="minMax"/>
          <c:max val="200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sv-SE"/>
          </a:p>
        </c:txPr>
        <c:crossAx val="466840863"/>
        <c:crosses val="autoZero"/>
        <c:crossBetween val="between"/>
        <c:majorUnit val="500"/>
      </c:valAx>
      <c:valAx>
        <c:axId val="2052074944"/>
        <c:scaling>
          <c:orientation val="minMax"/>
          <c:max val="8000"/>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sv-SE"/>
          </a:p>
        </c:txPr>
        <c:crossAx val="2052072448"/>
        <c:crosses val="max"/>
        <c:crossBetween val="between"/>
        <c:majorUnit val="2000"/>
      </c:valAx>
      <c:catAx>
        <c:axId val="2052072448"/>
        <c:scaling>
          <c:orientation val="minMax"/>
        </c:scaling>
        <c:delete val="1"/>
        <c:axPos val="b"/>
        <c:title>
          <c:tx>
            <c:rich>
              <a:bodyPr rot="0" spcFirstLastPara="1" vertOverflow="ellipsis" vert="horz" wrap="square" anchor="ctr" anchorCtr="1"/>
              <a:lstStyle/>
              <a:p>
                <a:pPr>
                  <a:defRPr sz="700" b="0" i="0" u="none" strike="noStrike" kern="1200" spc="20" baseline="0">
                    <a:solidFill>
                      <a:schemeClr val="tx1"/>
                    </a:solidFill>
                    <a:latin typeface="+mn-lt"/>
                    <a:ea typeface="+mn-ea"/>
                    <a:cs typeface="+mn-cs"/>
                  </a:defRPr>
                </a:pPr>
                <a:r>
                  <a:rPr lang="sv-SE" sz="700" spc="20" baseline="0">
                    <a:solidFill>
                      <a:schemeClr val="tx1"/>
                    </a:solidFill>
                  </a:rPr>
                  <a:t>LTM</a:t>
                </a:r>
              </a:p>
            </c:rich>
          </c:tx>
          <c:layout>
            <c:manualLayout>
              <c:xMode val="edge"/>
              <c:yMode val="edge"/>
              <c:x val="0.90529025774446947"/>
              <c:y val="5.1172214531758048E-2"/>
            </c:manualLayout>
          </c:layout>
          <c:overlay val="0"/>
          <c:spPr>
            <a:noFill/>
            <a:ln>
              <a:noFill/>
            </a:ln>
            <a:effectLst/>
          </c:spPr>
          <c:txPr>
            <a:bodyPr rot="0" spcFirstLastPara="1" vertOverflow="ellipsis" vert="horz" wrap="square" anchor="ctr" anchorCtr="1"/>
            <a:lstStyle/>
            <a:p>
              <a:pPr>
                <a:defRPr sz="700" b="0" i="0" u="none" strike="noStrike" kern="1200" spc="20" baseline="0">
                  <a:solidFill>
                    <a:schemeClr val="tx1"/>
                  </a:solidFill>
                  <a:latin typeface="+mn-lt"/>
                  <a:ea typeface="+mn-ea"/>
                  <a:cs typeface="+mn-cs"/>
                </a:defRPr>
              </a:pPr>
              <a:endParaRPr lang="sv-SE"/>
            </a:p>
          </c:txPr>
        </c:title>
        <c:numFmt formatCode="General" sourceLinked="1"/>
        <c:majorTickMark val="out"/>
        <c:minorTickMark val="none"/>
        <c:tickLblPos val="nextTo"/>
        <c:crossAx val="2052074944"/>
        <c:crosses val="autoZero"/>
        <c:auto val="1"/>
        <c:lblAlgn val="ctr"/>
        <c:lblOffset val="100"/>
        <c:noMultiLvlLbl val="0"/>
      </c:catAx>
      <c:spPr>
        <a:noFill/>
        <a:ln>
          <a:noFill/>
        </a:ln>
        <a:effectLst/>
      </c:spPr>
    </c:plotArea>
    <c:legend>
      <c:legendPos val="b"/>
      <c:legendEntry>
        <c:idx val="0"/>
        <c:txPr>
          <a:bodyPr rot="0" spcFirstLastPara="1" vertOverflow="ellipsis" vert="horz" wrap="square" anchor="ctr" anchorCtr="1"/>
          <a:lstStyle/>
          <a:p>
            <a:pPr>
              <a:defRPr sz="700" b="0" i="0" u="none" strike="noStrike" kern="1200" spc="20" baseline="0">
                <a:solidFill>
                  <a:schemeClr val="tx1"/>
                </a:solidFill>
                <a:latin typeface="+mn-lt"/>
                <a:ea typeface="+mn-ea"/>
                <a:cs typeface="+mn-cs"/>
              </a:defRPr>
            </a:pPr>
            <a:endParaRPr lang="sv-SE"/>
          </a:p>
        </c:txPr>
      </c:legendEntry>
      <c:legendEntry>
        <c:idx val="1"/>
        <c:txPr>
          <a:bodyPr rot="0" spcFirstLastPara="1" vertOverflow="ellipsis" vert="horz" wrap="square" anchor="ctr" anchorCtr="1"/>
          <a:lstStyle/>
          <a:p>
            <a:pPr>
              <a:defRPr sz="700" b="0" i="0" u="none" strike="noStrike" kern="1200" spc="20" baseline="0">
                <a:solidFill>
                  <a:schemeClr val="tx1"/>
                </a:solidFill>
                <a:latin typeface="+mn-lt"/>
                <a:ea typeface="+mn-ea"/>
                <a:cs typeface="+mn-cs"/>
              </a:defRPr>
            </a:pPr>
            <a:endParaRPr lang="sv-SE"/>
          </a:p>
        </c:txPr>
      </c:legendEntry>
      <c:layout>
        <c:manualLayout>
          <c:xMode val="edge"/>
          <c:yMode val="edge"/>
          <c:x val="6.4467181566997267E-3"/>
          <c:y val="0.87910092475106238"/>
          <c:w val="0.99265047942261242"/>
          <c:h val="8.7420345226337307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700" b="0" i="0" u="none" strike="noStrike" kern="1200" spc="20" baseline="0">
                <a:solidFill>
                  <a:schemeClr val="tx1"/>
                </a:solidFill>
                <a:latin typeface="+mn-lt"/>
                <a:ea typeface="+mn-ea"/>
                <a:cs typeface="+mn-cs"/>
              </a:defRPr>
            </a:pPr>
            <a:r>
              <a:rPr lang="en-US" sz="700" b="0" spc="20" baseline="0" noProof="0">
                <a:solidFill>
                  <a:schemeClr val="tx1"/>
                </a:solidFill>
              </a:rPr>
              <a:t>OPERATING INCOME</a:t>
            </a:r>
          </a:p>
        </c:rich>
      </c:tx>
      <c:layout>
        <c:manualLayout>
          <c:xMode val="edge"/>
          <c:yMode val="edge"/>
          <c:x val="0.40733805374001453"/>
          <c:y val="5.7518144886345053E-2"/>
        </c:manualLayout>
      </c:layout>
      <c:overlay val="0"/>
      <c:spPr>
        <a:noFill/>
        <a:ln>
          <a:noFill/>
        </a:ln>
        <a:effectLst/>
      </c:spPr>
      <c:txPr>
        <a:bodyPr rot="0" spcFirstLastPara="1" vertOverflow="ellipsis" vert="horz" wrap="square" anchor="ctr" anchorCtr="1"/>
        <a:lstStyle/>
        <a:p>
          <a:pPr>
            <a:defRPr sz="700" b="0" i="0" u="none" strike="noStrike" kern="1200" spc="20" baseline="0">
              <a:solidFill>
                <a:schemeClr val="tx1"/>
              </a:solidFill>
              <a:latin typeface="+mn-lt"/>
              <a:ea typeface="+mn-ea"/>
              <a:cs typeface="+mn-cs"/>
            </a:defRPr>
          </a:pPr>
          <a:endParaRPr lang="sv-SE"/>
        </a:p>
      </c:txPr>
    </c:title>
    <c:autoTitleDeleted val="0"/>
    <c:plotArea>
      <c:layout>
        <c:manualLayout>
          <c:layoutTarget val="inner"/>
          <c:xMode val="edge"/>
          <c:yMode val="edge"/>
          <c:x val="0.11085675032434078"/>
          <c:y val="0.20137456108594107"/>
          <c:w val="0.77828649935131844"/>
          <c:h val="0.47206151650738643"/>
        </c:manualLayout>
      </c:layout>
      <c:barChart>
        <c:barDir val="col"/>
        <c:grouping val="clustered"/>
        <c:varyColors val="0"/>
        <c:ser>
          <c:idx val="0"/>
          <c:order val="0"/>
          <c:tx>
            <c:strRef>
              <c:f>Sheet1!$B$1</c:f>
              <c:strCache>
                <c:ptCount val="1"/>
                <c:pt idx="0">
                  <c:v>OPERATING INCOME, SEK M</c:v>
                </c:pt>
              </c:strCache>
            </c:strRef>
          </c:tx>
          <c:spPr>
            <a:solidFill>
              <a:schemeClr val="accent1"/>
            </a:solidFill>
            <a:ln>
              <a:noFill/>
            </a:ln>
            <a:effectLst/>
          </c:spPr>
          <c:invertIfNegative val="0"/>
          <c:dPt>
            <c:idx val="0"/>
            <c:invertIfNegative val="0"/>
            <c:bubble3D val="0"/>
            <c:spPr>
              <a:solidFill>
                <a:srgbClr val="274124"/>
              </a:solidFill>
              <a:ln>
                <a:noFill/>
              </a:ln>
              <a:effectLst/>
            </c:spPr>
            <c:extLst>
              <c:ext xmlns:c16="http://schemas.microsoft.com/office/drawing/2014/chart" uri="{C3380CC4-5D6E-409C-BE32-E72D297353CC}">
                <c16:uniqueId val="{00000001-5E0E-1942-9639-E2A3B3E65295}"/>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3-5E0E-1942-9639-E2A3B3E65295}"/>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5E0E-1942-9639-E2A3B3E65295}"/>
              </c:ext>
            </c:extLst>
          </c:dPt>
          <c:dPt>
            <c:idx val="3"/>
            <c:invertIfNegative val="0"/>
            <c:bubble3D val="0"/>
            <c:spPr>
              <a:solidFill>
                <a:srgbClr val="A6D5AF"/>
              </a:solidFill>
              <a:ln>
                <a:noFill/>
              </a:ln>
              <a:effectLst/>
            </c:spPr>
            <c:extLst>
              <c:ext xmlns:c16="http://schemas.microsoft.com/office/drawing/2014/chart" uri="{C3380CC4-5D6E-409C-BE32-E72D297353CC}">
                <c16:uniqueId val="{00000007-5E0E-1942-9639-E2A3B3E65295}"/>
              </c:ext>
            </c:extLst>
          </c:dPt>
          <c:dPt>
            <c:idx val="4"/>
            <c:invertIfNegative val="0"/>
            <c:bubble3D val="0"/>
            <c:spPr>
              <a:solidFill>
                <a:srgbClr val="274124"/>
              </a:solidFill>
              <a:ln>
                <a:noFill/>
              </a:ln>
              <a:effectLst/>
            </c:spPr>
            <c:extLst>
              <c:ext xmlns:c16="http://schemas.microsoft.com/office/drawing/2014/chart" uri="{C3380CC4-5D6E-409C-BE32-E72D297353CC}">
                <c16:uniqueId val="{00000009-5E0E-1942-9639-E2A3B3E65295}"/>
              </c:ext>
            </c:extLst>
          </c:dPt>
          <c:dPt>
            <c:idx val="5"/>
            <c:invertIfNegative val="0"/>
            <c:bubble3D val="0"/>
            <c:spPr>
              <a:solidFill>
                <a:schemeClr val="accent3"/>
              </a:solidFill>
              <a:ln>
                <a:noFill/>
              </a:ln>
              <a:effectLst/>
            </c:spPr>
            <c:extLst>
              <c:ext xmlns:c16="http://schemas.microsoft.com/office/drawing/2014/chart" uri="{C3380CC4-5D6E-409C-BE32-E72D297353CC}">
                <c16:uniqueId val="{0000000B-5E0E-1942-9639-E2A3B3E65295}"/>
              </c:ext>
            </c:extLst>
          </c:dPt>
          <c:dPt>
            <c:idx val="6"/>
            <c:invertIfNegative val="0"/>
            <c:bubble3D val="0"/>
            <c:spPr>
              <a:solidFill>
                <a:schemeClr val="accent3"/>
              </a:solidFill>
              <a:ln>
                <a:noFill/>
              </a:ln>
              <a:effectLst/>
            </c:spPr>
            <c:extLst>
              <c:ext xmlns:c16="http://schemas.microsoft.com/office/drawing/2014/chart" uri="{C3380CC4-5D6E-409C-BE32-E72D297353CC}">
                <c16:uniqueId val="{0000000D-5E0E-1942-9639-E2A3B3E65295}"/>
              </c:ext>
            </c:extLst>
          </c:dPt>
          <c:dPt>
            <c:idx val="7"/>
            <c:invertIfNegative val="0"/>
            <c:bubble3D val="0"/>
            <c:spPr>
              <a:solidFill>
                <a:srgbClr val="A6D5AF"/>
              </a:solidFill>
              <a:ln>
                <a:noFill/>
              </a:ln>
              <a:effectLst/>
            </c:spPr>
            <c:extLst>
              <c:ext xmlns:c16="http://schemas.microsoft.com/office/drawing/2014/chart" uri="{C3380CC4-5D6E-409C-BE32-E72D297353CC}">
                <c16:uniqueId val="{0000000F-5E0E-1942-9639-E2A3B3E65295}"/>
              </c:ext>
            </c:extLst>
          </c:dPt>
          <c:dPt>
            <c:idx val="8"/>
            <c:invertIfNegative val="0"/>
            <c:bubble3D val="0"/>
            <c:spPr>
              <a:solidFill>
                <a:srgbClr val="274124"/>
              </a:solidFill>
              <a:ln>
                <a:noFill/>
              </a:ln>
              <a:effectLst/>
            </c:spPr>
            <c:extLst>
              <c:ext xmlns:c16="http://schemas.microsoft.com/office/drawing/2014/chart" uri="{C3380CC4-5D6E-409C-BE32-E72D297353CC}">
                <c16:uniqueId val="{00000011-5E0E-1942-9639-E2A3B3E65295}"/>
              </c:ext>
            </c:extLst>
          </c:dPt>
          <c:dPt>
            <c:idx val="9"/>
            <c:invertIfNegative val="0"/>
            <c:bubble3D val="0"/>
            <c:spPr>
              <a:solidFill>
                <a:schemeClr val="accent3"/>
              </a:solidFill>
              <a:ln>
                <a:noFill/>
              </a:ln>
              <a:effectLst/>
            </c:spPr>
            <c:extLst>
              <c:ext xmlns:c16="http://schemas.microsoft.com/office/drawing/2014/chart" uri="{C3380CC4-5D6E-409C-BE32-E72D297353CC}">
                <c16:uniqueId val="{00000013-5E0E-1942-9639-E2A3B3E65295}"/>
              </c:ext>
            </c:extLst>
          </c:dPt>
          <c:dPt>
            <c:idx val="10"/>
            <c:invertIfNegative val="0"/>
            <c:bubble3D val="0"/>
            <c:spPr>
              <a:solidFill>
                <a:schemeClr val="accent3"/>
              </a:solidFill>
              <a:ln>
                <a:noFill/>
              </a:ln>
              <a:effectLst/>
            </c:spPr>
            <c:extLst>
              <c:ext xmlns:c16="http://schemas.microsoft.com/office/drawing/2014/chart" uri="{C3380CC4-5D6E-409C-BE32-E72D297353CC}">
                <c16:uniqueId val="{00000015-5E0E-1942-9639-E2A3B3E65295}"/>
              </c:ext>
            </c:extLst>
          </c:dPt>
          <c:dPt>
            <c:idx val="11"/>
            <c:invertIfNegative val="0"/>
            <c:bubble3D val="0"/>
            <c:spPr>
              <a:solidFill>
                <a:srgbClr val="A6D5AF"/>
              </a:solidFill>
              <a:ln>
                <a:noFill/>
              </a:ln>
              <a:effectLst/>
            </c:spPr>
            <c:extLst>
              <c:ext xmlns:c16="http://schemas.microsoft.com/office/drawing/2014/chart" uri="{C3380CC4-5D6E-409C-BE32-E72D297353CC}">
                <c16:uniqueId val="{00000017-5E0E-1942-9639-E2A3B3E65295}"/>
              </c:ext>
            </c:extLst>
          </c:dPt>
          <c:cat>
            <c:strRef>
              <c:f>Sheet1!$A$10:$A$22</c:f>
              <c:strCache>
                <c:ptCount val="13"/>
                <c:pt idx="0">
                  <c:v>Q1-21</c:v>
                </c:pt>
                <c:pt idx="1">
                  <c:v>Q2-21</c:v>
                </c:pt>
                <c:pt idx="2">
                  <c:v>Q3-21</c:v>
                </c:pt>
                <c:pt idx="3">
                  <c:v>Q4-21</c:v>
                </c:pt>
                <c:pt idx="4">
                  <c:v>Q1-22</c:v>
                </c:pt>
                <c:pt idx="5">
                  <c:v>Q2-22</c:v>
                </c:pt>
                <c:pt idx="6">
                  <c:v>Q3-22</c:v>
                </c:pt>
                <c:pt idx="7">
                  <c:v>Q4-22</c:v>
                </c:pt>
                <c:pt idx="8">
                  <c:v>Q1-23</c:v>
                </c:pt>
                <c:pt idx="9">
                  <c:v>Q2-23</c:v>
                </c:pt>
                <c:pt idx="10">
                  <c:v>Q3-23</c:v>
                </c:pt>
                <c:pt idx="11">
                  <c:v>Q4-23</c:v>
                </c:pt>
                <c:pt idx="12">
                  <c:v>Q1-24</c:v>
                </c:pt>
              </c:strCache>
            </c:strRef>
          </c:cat>
          <c:val>
            <c:numRef>
              <c:f>Sheet1!$B$10:$B$22</c:f>
              <c:numCache>
                <c:formatCode>#,##0</c:formatCode>
                <c:ptCount val="13"/>
                <c:pt idx="0">
                  <c:v>-41</c:v>
                </c:pt>
                <c:pt idx="1">
                  <c:v>58</c:v>
                </c:pt>
                <c:pt idx="2">
                  <c:v>151</c:v>
                </c:pt>
                <c:pt idx="3">
                  <c:v>110</c:v>
                </c:pt>
                <c:pt idx="4">
                  <c:v>51</c:v>
                </c:pt>
                <c:pt idx="5">
                  <c:v>91</c:v>
                </c:pt>
                <c:pt idx="6">
                  <c:v>154</c:v>
                </c:pt>
                <c:pt idx="7">
                  <c:v>153</c:v>
                </c:pt>
                <c:pt idx="8">
                  <c:v>130</c:v>
                </c:pt>
                <c:pt idx="9">
                  <c:v>170</c:v>
                </c:pt>
                <c:pt idx="10">
                  <c:v>224.99741790000019</c:v>
                </c:pt>
                <c:pt idx="11">
                  <c:v>191.35349459999901</c:v>
                </c:pt>
                <c:pt idx="12">
                  <c:v>140</c:v>
                </c:pt>
              </c:numCache>
            </c:numRef>
          </c:val>
          <c:extLst>
            <c:ext xmlns:c16="http://schemas.microsoft.com/office/drawing/2014/chart" uri="{C3380CC4-5D6E-409C-BE32-E72D297353CC}">
              <c16:uniqueId val="{0000001A-5E0E-1942-9639-E2A3B3E65295}"/>
            </c:ext>
          </c:extLst>
        </c:ser>
        <c:ser>
          <c:idx val="1"/>
          <c:order val="1"/>
          <c:tx>
            <c:strRef>
              <c:f>Sheet1!#REF!</c:f>
              <c:strCache>
                <c:ptCount val="1"/>
                <c:pt idx="0">
                  <c:v>#REF!</c:v>
                </c:pt>
              </c:strCache>
              <c:extLst xmlns:c15="http://schemas.microsoft.com/office/drawing/2012/chart"/>
            </c:strRef>
          </c:tx>
          <c:spPr>
            <a:solidFill>
              <a:schemeClr val="accent2"/>
            </a:solidFill>
            <a:ln>
              <a:noFill/>
            </a:ln>
            <a:effectLst/>
          </c:spPr>
          <c:invertIfNegative val="0"/>
          <c:cat>
            <c:strRef>
              <c:f>Sheet1!$A$10:$A$22</c:f>
              <c:strCache>
                <c:ptCount val="13"/>
                <c:pt idx="0">
                  <c:v>Q1-21</c:v>
                </c:pt>
                <c:pt idx="1">
                  <c:v>Q2-21</c:v>
                </c:pt>
                <c:pt idx="2">
                  <c:v>Q3-21</c:v>
                </c:pt>
                <c:pt idx="3">
                  <c:v>Q4-21</c:v>
                </c:pt>
                <c:pt idx="4">
                  <c:v>Q1-22</c:v>
                </c:pt>
                <c:pt idx="5">
                  <c:v>Q2-22</c:v>
                </c:pt>
                <c:pt idx="6">
                  <c:v>Q3-22</c:v>
                </c:pt>
                <c:pt idx="7">
                  <c:v>Q4-22</c:v>
                </c:pt>
                <c:pt idx="8">
                  <c:v>Q1-23</c:v>
                </c:pt>
                <c:pt idx="9">
                  <c:v>Q2-23</c:v>
                </c:pt>
                <c:pt idx="10">
                  <c:v>Q3-23</c:v>
                </c:pt>
                <c:pt idx="11">
                  <c:v>Q4-23</c:v>
                </c:pt>
                <c:pt idx="12">
                  <c:v>Q1-24</c:v>
                </c:pt>
              </c:strCache>
            </c:strRef>
          </c:cat>
          <c:val>
            <c:numRef>
              <c:f>Sheet1!#REF!</c:f>
              <c:extLst xmlns:c15="http://schemas.microsoft.com/office/drawing/2012/chart"/>
            </c:numRef>
          </c:val>
          <c:extLst xmlns:c15="http://schemas.microsoft.com/office/drawing/2012/chart">
            <c:ext xmlns:c16="http://schemas.microsoft.com/office/drawing/2014/chart" uri="{C3380CC4-5D6E-409C-BE32-E72D297353CC}">
              <c16:uniqueId val="{0000001B-5E0E-1942-9639-E2A3B3E65295}"/>
            </c:ext>
          </c:extLst>
        </c:ser>
        <c:dLbls>
          <c:showLegendKey val="0"/>
          <c:showVal val="0"/>
          <c:showCatName val="0"/>
          <c:showSerName val="0"/>
          <c:showPercent val="0"/>
          <c:showBubbleSize val="0"/>
        </c:dLbls>
        <c:gapWidth val="200"/>
        <c:overlap val="-27"/>
        <c:axId val="466840863"/>
        <c:axId val="466846271"/>
        <c:extLst/>
      </c:barChart>
      <c:lineChart>
        <c:grouping val="standard"/>
        <c:varyColors val="0"/>
        <c:ser>
          <c:idx val="2"/>
          <c:order val="2"/>
          <c:tx>
            <c:strRef>
              <c:f>Sheet1!$C$1</c:f>
              <c:strCache>
                <c:ptCount val="1"/>
                <c:pt idx="0">
                  <c:v>OPERATING INCOME LAST 12 MONTHS, SEK M</c:v>
                </c:pt>
              </c:strCache>
            </c:strRef>
          </c:tx>
          <c:spPr>
            <a:ln w="28575" cap="rnd">
              <a:solidFill>
                <a:schemeClr val="accent6"/>
              </a:solidFill>
              <a:round/>
            </a:ln>
            <a:effectLst/>
          </c:spPr>
          <c:marker>
            <c:symbol val="none"/>
          </c:marker>
          <c:cat>
            <c:strRef>
              <c:f>Sheet1!$A$10:$A$22</c:f>
              <c:strCache>
                <c:ptCount val="13"/>
                <c:pt idx="0">
                  <c:v>Q1-21</c:v>
                </c:pt>
                <c:pt idx="1">
                  <c:v>Q2-21</c:v>
                </c:pt>
                <c:pt idx="2">
                  <c:v>Q3-21</c:v>
                </c:pt>
                <c:pt idx="3">
                  <c:v>Q4-21</c:v>
                </c:pt>
                <c:pt idx="4">
                  <c:v>Q1-22</c:v>
                </c:pt>
                <c:pt idx="5">
                  <c:v>Q2-22</c:v>
                </c:pt>
                <c:pt idx="6">
                  <c:v>Q3-22</c:v>
                </c:pt>
                <c:pt idx="7">
                  <c:v>Q4-22</c:v>
                </c:pt>
                <c:pt idx="8">
                  <c:v>Q1-23</c:v>
                </c:pt>
                <c:pt idx="9">
                  <c:v>Q2-23</c:v>
                </c:pt>
                <c:pt idx="10">
                  <c:v>Q3-23</c:v>
                </c:pt>
                <c:pt idx="11">
                  <c:v>Q4-23</c:v>
                </c:pt>
                <c:pt idx="12">
                  <c:v>Q1-24</c:v>
                </c:pt>
              </c:strCache>
            </c:strRef>
          </c:cat>
          <c:val>
            <c:numRef>
              <c:f>Sheet1!$C$10:$C$22</c:f>
              <c:numCache>
                <c:formatCode>#,##0</c:formatCode>
                <c:ptCount val="13"/>
                <c:pt idx="0">
                  <c:v>28</c:v>
                </c:pt>
                <c:pt idx="1">
                  <c:v>178</c:v>
                </c:pt>
                <c:pt idx="2">
                  <c:v>220</c:v>
                </c:pt>
                <c:pt idx="3">
                  <c:v>279</c:v>
                </c:pt>
                <c:pt idx="4">
                  <c:v>371</c:v>
                </c:pt>
                <c:pt idx="5">
                  <c:v>404</c:v>
                </c:pt>
                <c:pt idx="6">
                  <c:v>406</c:v>
                </c:pt>
                <c:pt idx="7">
                  <c:v>450</c:v>
                </c:pt>
                <c:pt idx="8">
                  <c:v>528</c:v>
                </c:pt>
                <c:pt idx="9">
                  <c:v>607</c:v>
                </c:pt>
                <c:pt idx="10">
                  <c:v>678.49986010000202</c:v>
                </c:pt>
                <c:pt idx="11">
                  <c:v>716.41722789999801</c:v>
                </c:pt>
                <c:pt idx="12">
                  <c:v>726</c:v>
                </c:pt>
              </c:numCache>
            </c:numRef>
          </c:val>
          <c:smooth val="0"/>
          <c:extLst>
            <c:ext xmlns:c16="http://schemas.microsoft.com/office/drawing/2014/chart" uri="{C3380CC4-5D6E-409C-BE32-E72D297353CC}">
              <c16:uniqueId val="{0000001C-5E0E-1942-9639-E2A3B3E65295}"/>
            </c:ext>
          </c:extLst>
        </c:ser>
        <c:dLbls>
          <c:showLegendKey val="0"/>
          <c:showVal val="0"/>
          <c:showCatName val="0"/>
          <c:showSerName val="0"/>
          <c:showPercent val="0"/>
          <c:showBubbleSize val="0"/>
        </c:dLbls>
        <c:marker val="1"/>
        <c:smooth val="0"/>
        <c:axId val="2052072448"/>
        <c:axId val="2052074944"/>
      </c:lineChart>
      <c:catAx>
        <c:axId val="466840863"/>
        <c:scaling>
          <c:orientation val="minMax"/>
        </c:scaling>
        <c:delete val="0"/>
        <c:axPos val="b"/>
        <c:title>
          <c:tx>
            <c:rich>
              <a:bodyPr rot="0" spcFirstLastPara="1" vertOverflow="ellipsis" vert="horz" wrap="square" anchor="ctr" anchorCtr="1"/>
              <a:lstStyle/>
              <a:p>
                <a:pPr>
                  <a:defRPr sz="700" b="0" i="0" u="none" strike="noStrike" kern="1200" spc="20" baseline="0">
                    <a:solidFill>
                      <a:schemeClr val="tx1"/>
                    </a:solidFill>
                    <a:latin typeface="+mn-lt"/>
                    <a:ea typeface="+mn-ea"/>
                    <a:cs typeface="+mn-cs"/>
                  </a:defRPr>
                </a:pPr>
                <a:r>
                  <a:rPr lang="sv-SE" sz="700" spc="20" baseline="0">
                    <a:solidFill>
                      <a:schemeClr val="tx1"/>
                    </a:solidFill>
                  </a:rPr>
                  <a:t>QUARTER</a:t>
                </a:r>
              </a:p>
            </c:rich>
          </c:tx>
          <c:layout>
            <c:manualLayout>
              <c:xMode val="edge"/>
              <c:yMode val="edge"/>
              <c:x val="5.0928104575163398E-2"/>
              <c:y val="5.116951045164575E-2"/>
            </c:manualLayout>
          </c:layout>
          <c:overlay val="0"/>
          <c:spPr>
            <a:noFill/>
            <a:ln>
              <a:noFill/>
            </a:ln>
            <a:effectLst/>
          </c:spPr>
          <c:txPr>
            <a:bodyPr rot="0" spcFirstLastPara="1" vertOverflow="ellipsis" vert="horz" wrap="square" anchor="ctr" anchorCtr="1"/>
            <a:lstStyle/>
            <a:p>
              <a:pPr>
                <a:defRPr sz="700" b="0" i="0" u="none" strike="noStrike" kern="1200" spc="20" baseline="0">
                  <a:solidFill>
                    <a:schemeClr val="tx1"/>
                  </a:solidFill>
                  <a:latin typeface="+mn-lt"/>
                  <a:ea typeface="+mn-ea"/>
                  <a:cs typeface="+mn-cs"/>
                </a:defRPr>
              </a:pPr>
              <a:endParaRPr lang="sv-SE"/>
            </a:p>
          </c:txPr>
        </c:title>
        <c:numFmt formatCode="General" sourceLinked="1"/>
        <c:majorTickMark val="none"/>
        <c:minorTickMark val="none"/>
        <c:tickLblPos val="nextTo"/>
        <c:spPr>
          <a:noFill/>
          <a:ln w="6350" cap="flat" cmpd="sng" algn="ctr">
            <a:solidFill>
              <a:schemeClr val="bg1"/>
            </a:solidFill>
            <a:round/>
          </a:ln>
          <a:effectLst/>
        </c:spPr>
        <c:txPr>
          <a:bodyPr rot="-2700000" spcFirstLastPara="1" vertOverflow="ellipsis" wrap="square" anchor="ctr" anchorCtr="1"/>
          <a:lstStyle/>
          <a:p>
            <a:pPr>
              <a:defRPr sz="700" b="0" i="0" u="none" strike="noStrike" kern="1200" baseline="0">
                <a:solidFill>
                  <a:schemeClr val="tx1"/>
                </a:solidFill>
                <a:latin typeface="+mn-lt"/>
                <a:ea typeface="+mn-ea"/>
                <a:cs typeface="+mn-cs"/>
              </a:defRPr>
            </a:pPr>
            <a:endParaRPr lang="sv-SE"/>
          </a:p>
        </c:txPr>
        <c:crossAx val="466846271"/>
        <c:crossesAt val="-250"/>
        <c:auto val="1"/>
        <c:lblAlgn val="ctr"/>
        <c:lblOffset val="100"/>
        <c:noMultiLvlLbl val="0"/>
      </c:catAx>
      <c:valAx>
        <c:axId val="466846271"/>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sv-SE"/>
          </a:p>
        </c:txPr>
        <c:crossAx val="466840863"/>
        <c:crosses val="autoZero"/>
        <c:crossBetween val="between"/>
      </c:valAx>
      <c:valAx>
        <c:axId val="2052074944"/>
        <c:scaling>
          <c:orientation val="minMax"/>
          <c:max val="800"/>
          <c:min val="0"/>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sv-SE"/>
          </a:p>
        </c:txPr>
        <c:crossAx val="2052072448"/>
        <c:crosses val="max"/>
        <c:crossBetween val="between"/>
        <c:majorUnit val="200"/>
      </c:valAx>
      <c:catAx>
        <c:axId val="2052072448"/>
        <c:scaling>
          <c:orientation val="minMax"/>
        </c:scaling>
        <c:delete val="1"/>
        <c:axPos val="b"/>
        <c:title>
          <c:tx>
            <c:rich>
              <a:bodyPr rot="0" spcFirstLastPara="1" vertOverflow="ellipsis" vert="horz" wrap="square" anchor="ctr" anchorCtr="1"/>
              <a:lstStyle/>
              <a:p>
                <a:pPr>
                  <a:defRPr sz="700" b="0" i="0" u="none" strike="noStrike" kern="1200" spc="20" baseline="0">
                    <a:solidFill>
                      <a:schemeClr val="tx1"/>
                    </a:solidFill>
                    <a:latin typeface="+mn-lt"/>
                    <a:ea typeface="+mn-ea"/>
                    <a:cs typeface="+mn-cs"/>
                  </a:defRPr>
                </a:pPr>
                <a:r>
                  <a:rPr lang="sv-SE" sz="700" spc="20" baseline="0">
                    <a:solidFill>
                      <a:schemeClr val="tx1"/>
                    </a:solidFill>
                  </a:rPr>
                  <a:t>LTM</a:t>
                </a:r>
              </a:p>
            </c:rich>
          </c:tx>
          <c:layout>
            <c:manualLayout>
              <c:xMode val="edge"/>
              <c:yMode val="edge"/>
              <c:x val="0.89448602033405955"/>
              <c:y val="5.116951045164575E-2"/>
            </c:manualLayout>
          </c:layout>
          <c:overlay val="0"/>
          <c:spPr>
            <a:noFill/>
            <a:ln>
              <a:noFill/>
            </a:ln>
            <a:effectLst/>
          </c:spPr>
          <c:txPr>
            <a:bodyPr rot="0" spcFirstLastPara="1" vertOverflow="ellipsis" vert="horz" wrap="square" anchor="ctr" anchorCtr="1"/>
            <a:lstStyle/>
            <a:p>
              <a:pPr>
                <a:defRPr sz="700" b="0" i="0" u="none" strike="noStrike" kern="1200" spc="20" baseline="0">
                  <a:solidFill>
                    <a:schemeClr val="tx1"/>
                  </a:solidFill>
                  <a:latin typeface="+mn-lt"/>
                  <a:ea typeface="+mn-ea"/>
                  <a:cs typeface="+mn-cs"/>
                </a:defRPr>
              </a:pPr>
              <a:endParaRPr lang="sv-SE"/>
            </a:p>
          </c:txPr>
        </c:title>
        <c:numFmt formatCode="General" sourceLinked="1"/>
        <c:majorTickMark val="out"/>
        <c:minorTickMark val="none"/>
        <c:tickLblPos val="nextTo"/>
        <c:crossAx val="2052074944"/>
        <c:crosses val="autoZero"/>
        <c:auto val="1"/>
        <c:lblAlgn val="ctr"/>
        <c:lblOffset val="100"/>
        <c:noMultiLvlLbl val="0"/>
      </c:catAx>
      <c:spPr>
        <a:noFill/>
        <a:ln>
          <a:noFill/>
        </a:ln>
        <a:effectLst/>
      </c:spPr>
    </c:plotArea>
    <c:legend>
      <c:legendPos val="b"/>
      <c:legendEntry>
        <c:idx val="0"/>
        <c:txPr>
          <a:bodyPr rot="0" spcFirstLastPara="1" vertOverflow="ellipsis" vert="horz" wrap="square" anchor="ctr" anchorCtr="1"/>
          <a:lstStyle/>
          <a:p>
            <a:pPr>
              <a:defRPr sz="700" b="0" i="0" u="none" strike="noStrike" kern="1200" spc="20" baseline="0">
                <a:solidFill>
                  <a:schemeClr val="tx1"/>
                </a:solidFill>
                <a:latin typeface="+mn-lt"/>
                <a:ea typeface="+mn-ea"/>
                <a:cs typeface="+mn-cs"/>
              </a:defRPr>
            </a:pPr>
            <a:endParaRPr lang="sv-SE"/>
          </a:p>
        </c:txPr>
      </c:legendEntry>
      <c:legendEntry>
        <c:idx val="1"/>
        <c:txPr>
          <a:bodyPr rot="0" spcFirstLastPara="1" vertOverflow="ellipsis" vert="horz" wrap="square" anchor="ctr" anchorCtr="1"/>
          <a:lstStyle/>
          <a:p>
            <a:pPr>
              <a:defRPr sz="700" b="0" i="0" u="none" strike="noStrike" kern="1200" spc="20" baseline="0">
                <a:solidFill>
                  <a:schemeClr val="tx1"/>
                </a:solidFill>
                <a:latin typeface="+mn-lt"/>
                <a:ea typeface="+mn-ea"/>
                <a:cs typeface="+mn-cs"/>
              </a:defRPr>
            </a:pPr>
            <a:endParaRPr lang="sv-SE"/>
          </a:p>
        </c:txPr>
      </c:legendEntry>
      <c:layout>
        <c:manualLayout>
          <c:xMode val="edge"/>
          <c:yMode val="edge"/>
          <c:x val="0"/>
          <c:y val="0.86560580998682057"/>
          <c:w val="1"/>
          <c:h val="0.11369721905053294"/>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r>
              <a:rPr lang="en-US" sz="700" b="0" spc="20" baseline="0" noProof="0">
                <a:solidFill>
                  <a:schemeClr val="bg1"/>
                </a:solidFill>
              </a:rPr>
              <a:t>NET SALES</a:t>
            </a:r>
          </a:p>
        </c:rich>
      </c:tx>
      <c:layout>
        <c:manualLayout>
          <c:xMode val="edge"/>
          <c:yMode val="edge"/>
          <c:x val="0.44562219276931009"/>
          <c:y val="5.112723989897338E-2"/>
        </c:manualLayout>
      </c:layout>
      <c:overlay val="0"/>
      <c:spPr>
        <a:noFill/>
        <a:ln>
          <a:noFill/>
        </a:ln>
        <a:effectLst/>
      </c:spPr>
      <c:txPr>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endParaRPr lang="sv-SE"/>
        </a:p>
      </c:txPr>
    </c:title>
    <c:autoTitleDeleted val="0"/>
    <c:plotArea>
      <c:layout>
        <c:manualLayout>
          <c:layoutTarget val="inner"/>
          <c:xMode val="edge"/>
          <c:yMode val="edge"/>
          <c:x val="0.11085675032434078"/>
          <c:y val="0.20695434942304111"/>
          <c:w val="0.77828649935131844"/>
          <c:h val="0.484478008887402"/>
        </c:manualLayout>
      </c:layout>
      <c:barChart>
        <c:barDir val="col"/>
        <c:grouping val="clustered"/>
        <c:varyColors val="0"/>
        <c:ser>
          <c:idx val="0"/>
          <c:order val="0"/>
          <c:tx>
            <c:strRef>
              <c:f>Sheet1!$B$1</c:f>
              <c:strCache>
                <c:ptCount val="1"/>
                <c:pt idx="0">
                  <c:v>NET SALES, SEK M</c:v>
                </c:pt>
              </c:strCache>
            </c:strRef>
          </c:tx>
          <c:spPr>
            <a:solidFill>
              <a:schemeClr val="accent4"/>
            </a:solidFill>
            <a:ln w="9525">
              <a:noFill/>
            </a:ln>
            <a:effectLst/>
          </c:spPr>
          <c:invertIfNegative val="0"/>
          <c:dPt>
            <c:idx val="0"/>
            <c:invertIfNegative val="0"/>
            <c:bubble3D val="0"/>
            <c:spPr>
              <a:solidFill>
                <a:srgbClr val="92CED2"/>
              </a:solidFill>
              <a:ln w="9525">
                <a:noFill/>
              </a:ln>
              <a:effectLst/>
            </c:spPr>
            <c:extLst>
              <c:ext xmlns:c16="http://schemas.microsoft.com/office/drawing/2014/chart" uri="{C3380CC4-5D6E-409C-BE32-E72D297353CC}">
                <c16:uniqueId val="{00000001-F608-394E-9256-85989F1794AB}"/>
              </c:ext>
            </c:extLst>
          </c:dPt>
          <c:dPt>
            <c:idx val="1"/>
            <c:invertIfNegative val="0"/>
            <c:bubble3D val="0"/>
            <c:spPr>
              <a:solidFill>
                <a:schemeClr val="accent4">
                  <a:alpha val="40000"/>
                </a:schemeClr>
              </a:solidFill>
              <a:ln w="9525">
                <a:noFill/>
              </a:ln>
              <a:effectLst/>
            </c:spPr>
            <c:extLst>
              <c:ext xmlns:c16="http://schemas.microsoft.com/office/drawing/2014/chart" uri="{C3380CC4-5D6E-409C-BE32-E72D297353CC}">
                <c16:uniqueId val="{00000003-F608-394E-9256-85989F1794AB}"/>
              </c:ext>
            </c:extLst>
          </c:dPt>
          <c:dPt>
            <c:idx val="2"/>
            <c:invertIfNegative val="0"/>
            <c:bubble3D val="0"/>
            <c:spPr>
              <a:solidFill>
                <a:schemeClr val="accent4">
                  <a:alpha val="40000"/>
                </a:schemeClr>
              </a:solidFill>
              <a:ln w="9525">
                <a:noFill/>
              </a:ln>
              <a:effectLst/>
            </c:spPr>
            <c:extLst>
              <c:ext xmlns:c16="http://schemas.microsoft.com/office/drawing/2014/chart" uri="{C3380CC4-5D6E-409C-BE32-E72D297353CC}">
                <c16:uniqueId val="{00000005-F608-394E-9256-85989F1794AB}"/>
              </c:ext>
            </c:extLst>
          </c:dPt>
          <c:dPt>
            <c:idx val="3"/>
            <c:invertIfNegative val="0"/>
            <c:bubble3D val="0"/>
            <c:spPr>
              <a:solidFill>
                <a:srgbClr val="92CED2">
                  <a:alpha val="40000"/>
                </a:srgbClr>
              </a:solidFill>
              <a:ln w="9525">
                <a:noFill/>
              </a:ln>
              <a:effectLst/>
            </c:spPr>
            <c:extLst>
              <c:ext xmlns:c16="http://schemas.microsoft.com/office/drawing/2014/chart" uri="{C3380CC4-5D6E-409C-BE32-E72D297353CC}">
                <c16:uniqueId val="{00000007-F608-394E-9256-85989F1794AB}"/>
              </c:ext>
            </c:extLst>
          </c:dPt>
          <c:dPt>
            <c:idx val="4"/>
            <c:invertIfNegative val="0"/>
            <c:bubble3D val="0"/>
            <c:spPr>
              <a:solidFill>
                <a:srgbClr val="92CED2"/>
              </a:solidFill>
              <a:ln w="9525">
                <a:noFill/>
              </a:ln>
              <a:effectLst/>
            </c:spPr>
            <c:extLst>
              <c:ext xmlns:c16="http://schemas.microsoft.com/office/drawing/2014/chart" uri="{C3380CC4-5D6E-409C-BE32-E72D297353CC}">
                <c16:uniqueId val="{00000009-F608-394E-9256-85989F1794AB}"/>
              </c:ext>
            </c:extLst>
          </c:dPt>
          <c:dPt>
            <c:idx val="5"/>
            <c:invertIfNegative val="0"/>
            <c:bubble3D val="0"/>
            <c:spPr>
              <a:solidFill>
                <a:schemeClr val="accent4">
                  <a:alpha val="40000"/>
                </a:schemeClr>
              </a:solidFill>
              <a:ln w="9525">
                <a:noFill/>
              </a:ln>
              <a:effectLst/>
            </c:spPr>
            <c:extLst>
              <c:ext xmlns:c16="http://schemas.microsoft.com/office/drawing/2014/chart" uri="{C3380CC4-5D6E-409C-BE32-E72D297353CC}">
                <c16:uniqueId val="{0000000B-F608-394E-9256-85989F1794AB}"/>
              </c:ext>
            </c:extLst>
          </c:dPt>
          <c:dPt>
            <c:idx val="6"/>
            <c:invertIfNegative val="0"/>
            <c:bubble3D val="0"/>
            <c:spPr>
              <a:solidFill>
                <a:schemeClr val="accent4">
                  <a:alpha val="40000"/>
                </a:schemeClr>
              </a:solidFill>
              <a:ln w="9525">
                <a:noFill/>
              </a:ln>
              <a:effectLst/>
            </c:spPr>
            <c:extLst>
              <c:ext xmlns:c16="http://schemas.microsoft.com/office/drawing/2014/chart" uri="{C3380CC4-5D6E-409C-BE32-E72D297353CC}">
                <c16:uniqueId val="{0000000D-F608-394E-9256-85989F1794AB}"/>
              </c:ext>
            </c:extLst>
          </c:dPt>
          <c:dPt>
            <c:idx val="7"/>
            <c:invertIfNegative val="0"/>
            <c:bubble3D val="0"/>
            <c:spPr>
              <a:solidFill>
                <a:srgbClr val="92CED2">
                  <a:alpha val="40000"/>
                </a:srgbClr>
              </a:solidFill>
              <a:ln w="9525">
                <a:noFill/>
              </a:ln>
              <a:effectLst/>
            </c:spPr>
            <c:extLst>
              <c:ext xmlns:c16="http://schemas.microsoft.com/office/drawing/2014/chart" uri="{C3380CC4-5D6E-409C-BE32-E72D297353CC}">
                <c16:uniqueId val="{0000000F-F608-394E-9256-85989F1794AB}"/>
              </c:ext>
            </c:extLst>
          </c:dPt>
          <c:dPt>
            <c:idx val="8"/>
            <c:invertIfNegative val="0"/>
            <c:bubble3D val="0"/>
            <c:spPr>
              <a:solidFill>
                <a:srgbClr val="92CED2"/>
              </a:solidFill>
              <a:ln w="9525">
                <a:noFill/>
              </a:ln>
              <a:effectLst/>
            </c:spPr>
            <c:extLst>
              <c:ext xmlns:c16="http://schemas.microsoft.com/office/drawing/2014/chart" uri="{C3380CC4-5D6E-409C-BE32-E72D297353CC}">
                <c16:uniqueId val="{00000011-F608-394E-9256-85989F1794AB}"/>
              </c:ext>
            </c:extLst>
          </c:dPt>
          <c:dPt>
            <c:idx val="9"/>
            <c:invertIfNegative val="0"/>
            <c:bubble3D val="0"/>
            <c:spPr>
              <a:solidFill>
                <a:schemeClr val="accent4">
                  <a:alpha val="40000"/>
                </a:schemeClr>
              </a:solidFill>
              <a:ln w="9525">
                <a:noFill/>
              </a:ln>
              <a:effectLst/>
            </c:spPr>
            <c:extLst>
              <c:ext xmlns:c16="http://schemas.microsoft.com/office/drawing/2014/chart" uri="{C3380CC4-5D6E-409C-BE32-E72D297353CC}">
                <c16:uniqueId val="{00000013-F608-394E-9256-85989F1794AB}"/>
              </c:ext>
            </c:extLst>
          </c:dPt>
          <c:dPt>
            <c:idx val="10"/>
            <c:invertIfNegative val="0"/>
            <c:bubble3D val="0"/>
            <c:spPr>
              <a:solidFill>
                <a:schemeClr val="accent4">
                  <a:alpha val="40000"/>
                </a:schemeClr>
              </a:solidFill>
              <a:ln w="9525">
                <a:noFill/>
              </a:ln>
              <a:effectLst/>
            </c:spPr>
            <c:extLst>
              <c:ext xmlns:c16="http://schemas.microsoft.com/office/drawing/2014/chart" uri="{C3380CC4-5D6E-409C-BE32-E72D297353CC}">
                <c16:uniqueId val="{00000015-F608-394E-9256-85989F1794AB}"/>
              </c:ext>
            </c:extLst>
          </c:dPt>
          <c:dPt>
            <c:idx val="11"/>
            <c:invertIfNegative val="0"/>
            <c:bubble3D val="0"/>
            <c:spPr>
              <a:solidFill>
                <a:srgbClr val="92CED2">
                  <a:alpha val="40000"/>
                </a:srgbClr>
              </a:solidFill>
              <a:ln w="9525">
                <a:noFill/>
              </a:ln>
              <a:effectLst/>
            </c:spPr>
            <c:extLst>
              <c:ext xmlns:c16="http://schemas.microsoft.com/office/drawing/2014/chart" uri="{C3380CC4-5D6E-409C-BE32-E72D297353CC}">
                <c16:uniqueId val="{00000016-46F8-4A45-AB90-60A073A9DE12}"/>
              </c:ext>
            </c:extLst>
          </c:dPt>
          <c:dPt>
            <c:idx val="12"/>
            <c:invertIfNegative val="0"/>
            <c:bubble3D val="0"/>
            <c:spPr>
              <a:solidFill>
                <a:srgbClr val="92CED2"/>
              </a:solidFill>
              <a:ln w="9525">
                <a:noFill/>
              </a:ln>
              <a:effectLst/>
            </c:spPr>
            <c:extLst>
              <c:ext xmlns:c16="http://schemas.microsoft.com/office/drawing/2014/chart" uri="{C3380CC4-5D6E-409C-BE32-E72D297353CC}">
                <c16:uniqueId val="{00000017-46F8-4A45-AB90-60A073A9DE12}"/>
              </c:ext>
            </c:extLst>
          </c:dPt>
          <c:cat>
            <c:strRef>
              <c:f>Sheet1!$A$5:$A$17</c:f>
              <c:strCache>
                <c:ptCount val="13"/>
                <c:pt idx="0">
                  <c:v>Q1-21</c:v>
                </c:pt>
                <c:pt idx="1">
                  <c:v>Q2-21</c:v>
                </c:pt>
                <c:pt idx="2">
                  <c:v>Q3-21</c:v>
                </c:pt>
                <c:pt idx="3">
                  <c:v>Q4-21</c:v>
                </c:pt>
                <c:pt idx="4">
                  <c:v>Q1-22</c:v>
                </c:pt>
                <c:pt idx="5">
                  <c:v>Q2-22</c:v>
                </c:pt>
                <c:pt idx="6">
                  <c:v>Q3-22</c:v>
                </c:pt>
                <c:pt idx="7">
                  <c:v>Q4-22</c:v>
                </c:pt>
                <c:pt idx="8">
                  <c:v>Q1-23</c:v>
                </c:pt>
                <c:pt idx="9">
                  <c:v>Q2-23</c:v>
                </c:pt>
                <c:pt idx="10">
                  <c:v>Q3-23</c:v>
                </c:pt>
                <c:pt idx="11">
                  <c:v>Q4-23</c:v>
                </c:pt>
                <c:pt idx="12">
                  <c:v>Q1-24</c:v>
                </c:pt>
              </c:strCache>
            </c:strRef>
          </c:cat>
          <c:val>
            <c:numRef>
              <c:f>Sheet1!$B$5:$B$17</c:f>
              <c:numCache>
                <c:formatCode>#,##0</c:formatCode>
                <c:ptCount val="13"/>
                <c:pt idx="0">
                  <c:v>400.53199999999998</c:v>
                </c:pt>
                <c:pt idx="1">
                  <c:v>508.21800000000002</c:v>
                </c:pt>
                <c:pt idx="2">
                  <c:v>856.87</c:v>
                </c:pt>
                <c:pt idx="3">
                  <c:v>896.31399999999996</c:v>
                </c:pt>
                <c:pt idx="4">
                  <c:v>800.97900000000004</c:v>
                </c:pt>
                <c:pt idx="5">
                  <c:v>973</c:v>
                </c:pt>
                <c:pt idx="6">
                  <c:v>1043</c:v>
                </c:pt>
                <c:pt idx="7">
                  <c:v>1187</c:v>
                </c:pt>
                <c:pt idx="8">
                  <c:v>1130</c:v>
                </c:pt>
                <c:pt idx="9">
                  <c:v>1148</c:v>
                </c:pt>
                <c:pt idx="10">
                  <c:v>1189</c:v>
                </c:pt>
                <c:pt idx="11">
                  <c:v>1214.0674954000001</c:v>
                </c:pt>
                <c:pt idx="12">
                  <c:v>1030</c:v>
                </c:pt>
              </c:numCache>
            </c:numRef>
          </c:val>
          <c:extLst>
            <c:ext xmlns:c16="http://schemas.microsoft.com/office/drawing/2014/chart" uri="{C3380CC4-5D6E-409C-BE32-E72D297353CC}">
              <c16:uniqueId val="{00000018-F608-394E-9256-85989F1794AB}"/>
            </c:ext>
          </c:extLst>
        </c:ser>
        <c:ser>
          <c:idx val="1"/>
          <c:order val="1"/>
          <c:tx>
            <c:strRef>
              <c:f>Sheet1!#REF!</c:f>
              <c:strCache>
                <c:ptCount val="1"/>
                <c:pt idx="0">
                  <c:v>#REF!</c:v>
                </c:pt>
              </c:strCache>
              <c:extLst xmlns:c15="http://schemas.microsoft.com/office/drawing/2012/chart"/>
            </c:strRef>
          </c:tx>
          <c:spPr>
            <a:solidFill>
              <a:schemeClr val="accent2"/>
            </a:solidFill>
            <a:ln>
              <a:noFill/>
            </a:ln>
            <a:effectLst/>
          </c:spPr>
          <c:invertIfNegative val="0"/>
          <c:cat>
            <c:strRef>
              <c:f>Sheet1!$A$5:$A$17</c:f>
              <c:strCache>
                <c:ptCount val="13"/>
                <c:pt idx="0">
                  <c:v>Q1-21</c:v>
                </c:pt>
                <c:pt idx="1">
                  <c:v>Q2-21</c:v>
                </c:pt>
                <c:pt idx="2">
                  <c:v>Q3-21</c:v>
                </c:pt>
                <c:pt idx="3">
                  <c:v>Q4-21</c:v>
                </c:pt>
                <c:pt idx="4">
                  <c:v>Q1-22</c:v>
                </c:pt>
                <c:pt idx="5">
                  <c:v>Q2-22</c:v>
                </c:pt>
                <c:pt idx="6">
                  <c:v>Q3-22</c:v>
                </c:pt>
                <c:pt idx="7">
                  <c:v>Q4-22</c:v>
                </c:pt>
                <c:pt idx="8">
                  <c:v>Q1-23</c:v>
                </c:pt>
                <c:pt idx="9">
                  <c:v>Q2-23</c:v>
                </c:pt>
                <c:pt idx="10">
                  <c:v>Q3-23</c:v>
                </c:pt>
                <c:pt idx="11">
                  <c:v>Q4-23</c:v>
                </c:pt>
                <c:pt idx="12">
                  <c:v>Q1-24</c:v>
                </c:pt>
              </c:strCache>
            </c:strRef>
          </c:cat>
          <c:val>
            <c:numRef>
              <c:f>Sheet1!#REF!</c:f>
              <c:extLst xmlns:c15="http://schemas.microsoft.com/office/drawing/2012/chart"/>
            </c:numRef>
          </c:val>
          <c:extLst xmlns:c15="http://schemas.microsoft.com/office/drawing/2012/chart">
            <c:ext xmlns:c16="http://schemas.microsoft.com/office/drawing/2014/chart" uri="{C3380CC4-5D6E-409C-BE32-E72D297353CC}">
              <c16:uniqueId val="{00000019-F608-394E-9256-85989F1794AB}"/>
            </c:ext>
          </c:extLst>
        </c:ser>
        <c:dLbls>
          <c:showLegendKey val="0"/>
          <c:showVal val="0"/>
          <c:showCatName val="0"/>
          <c:showSerName val="0"/>
          <c:showPercent val="0"/>
          <c:showBubbleSize val="0"/>
        </c:dLbls>
        <c:gapWidth val="200"/>
        <c:overlap val="-27"/>
        <c:axId val="466840863"/>
        <c:axId val="466846271"/>
        <c:extLst/>
      </c:barChart>
      <c:lineChart>
        <c:grouping val="standard"/>
        <c:varyColors val="0"/>
        <c:ser>
          <c:idx val="2"/>
          <c:order val="2"/>
          <c:tx>
            <c:strRef>
              <c:f>Sheet1!$C$1</c:f>
              <c:strCache>
                <c:ptCount val="1"/>
                <c:pt idx="0">
                  <c:v>NET SALES LAST 12 MONTHS (LTM), SEK M</c:v>
                </c:pt>
              </c:strCache>
            </c:strRef>
          </c:tx>
          <c:spPr>
            <a:ln w="28575" cap="rnd">
              <a:solidFill>
                <a:schemeClr val="accent6"/>
              </a:solidFill>
              <a:round/>
            </a:ln>
            <a:effectLst/>
          </c:spPr>
          <c:marker>
            <c:symbol val="none"/>
          </c:marker>
          <c:cat>
            <c:strRef>
              <c:f>Sheet1!$A$5:$A$17</c:f>
              <c:strCache>
                <c:ptCount val="13"/>
                <c:pt idx="0">
                  <c:v>Q1-21</c:v>
                </c:pt>
                <c:pt idx="1">
                  <c:v>Q2-21</c:v>
                </c:pt>
                <c:pt idx="2">
                  <c:v>Q3-21</c:v>
                </c:pt>
                <c:pt idx="3">
                  <c:v>Q4-21</c:v>
                </c:pt>
                <c:pt idx="4">
                  <c:v>Q1-22</c:v>
                </c:pt>
                <c:pt idx="5">
                  <c:v>Q2-22</c:v>
                </c:pt>
                <c:pt idx="6">
                  <c:v>Q3-22</c:v>
                </c:pt>
                <c:pt idx="7">
                  <c:v>Q4-22</c:v>
                </c:pt>
                <c:pt idx="8">
                  <c:v>Q1-23</c:v>
                </c:pt>
                <c:pt idx="9">
                  <c:v>Q2-23</c:v>
                </c:pt>
                <c:pt idx="10">
                  <c:v>Q3-23</c:v>
                </c:pt>
                <c:pt idx="11">
                  <c:v>Q4-23</c:v>
                </c:pt>
                <c:pt idx="12">
                  <c:v>Q1-24</c:v>
                </c:pt>
              </c:strCache>
            </c:strRef>
          </c:cat>
          <c:val>
            <c:numRef>
              <c:f>Sheet1!$C$5:$C$17</c:f>
              <c:numCache>
                <c:formatCode>#,##0</c:formatCode>
                <c:ptCount val="13"/>
                <c:pt idx="0">
                  <c:v>2217.4810000000002</c:v>
                </c:pt>
                <c:pt idx="1">
                  <c:v>2349</c:v>
                </c:pt>
                <c:pt idx="2">
                  <c:v>2438.721</c:v>
                </c:pt>
                <c:pt idx="3">
                  <c:v>2661.9339999999997</c:v>
                </c:pt>
                <c:pt idx="4">
                  <c:v>3062.3810000000003</c:v>
                </c:pt>
                <c:pt idx="5">
                  <c:v>3527</c:v>
                </c:pt>
                <c:pt idx="6">
                  <c:v>3713</c:v>
                </c:pt>
                <c:pt idx="7">
                  <c:v>4004</c:v>
                </c:pt>
                <c:pt idx="8">
                  <c:v>4333</c:v>
                </c:pt>
                <c:pt idx="9">
                  <c:v>4508</c:v>
                </c:pt>
                <c:pt idx="10">
                  <c:v>4653.8611717000003</c:v>
                </c:pt>
                <c:pt idx="11">
                  <c:v>4680.9448706000003</c:v>
                </c:pt>
                <c:pt idx="12">
                  <c:v>4581</c:v>
                </c:pt>
              </c:numCache>
            </c:numRef>
          </c:val>
          <c:smooth val="0"/>
          <c:extLst>
            <c:ext xmlns:c16="http://schemas.microsoft.com/office/drawing/2014/chart" uri="{C3380CC4-5D6E-409C-BE32-E72D297353CC}">
              <c16:uniqueId val="{0000001A-F608-394E-9256-85989F1794AB}"/>
            </c:ext>
          </c:extLst>
        </c:ser>
        <c:dLbls>
          <c:showLegendKey val="0"/>
          <c:showVal val="0"/>
          <c:showCatName val="0"/>
          <c:showSerName val="0"/>
          <c:showPercent val="0"/>
          <c:showBubbleSize val="0"/>
        </c:dLbls>
        <c:marker val="1"/>
        <c:smooth val="0"/>
        <c:axId val="381551216"/>
        <c:axId val="1965291312"/>
      </c:lineChart>
      <c:catAx>
        <c:axId val="466840863"/>
        <c:scaling>
          <c:orientation val="minMax"/>
        </c:scaling>
        <c:delete val="0"/>
        <c:axPos val="b"/>
        <c:title>
          <c:tx>
            <c:rich>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r>
                  <a:rPr lang="sv-SE" sz="700" spc="20" baseline="0">
                    <a:solidFill>
                      <a:schemeClr val="bg1"/>
                    </a:solidFill>
                  </a:rPr>
                  <a:t>QUARTER</a:t>
                </a:r>
              </a:p>
            </c:rich>
          </c:tx>
          <c:layout>
            <c:manualLayout>
              <c:xMode val="edge"/>
              <c:yMode val="edge"/>
              <c:x val="5.3971725204329586E-2"/>
              <c:y val="5.1980702486263332E-2"/>
            </c:manualLayout>
          </c:layout>
          <c:overlay val="0"/>
          <c:spPr>
            <a:noFill/>
            <a:ln>
              <a:noFill/>
            </a:ln>
            <a:effectLst/>
          </c:spPr>
          <c:txPr>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endParaRPr lang="sv-SE"/>
            </a:p>
          </c:txPr>
        </c:title>
        <c:numFmt formatCode="General" sourceLinked="1"/>
        <c:majorTickMark val="none"/>
        <c:minorTickMark val="none"/>
        <c:tickLblPos val="nextTo"/>
        <c:spPr>
          <a:noFill/>
          <a:ln w="6350" cap="flat" cmpd="sng" algn="ctr">
            <a:solidFill>
              <a:schemeClr val="bg1"/>
            </a:solidFill>
            <a:round/>
          </a:ln>
          <a:effectLst/>
        </c:spPr>
        <c:txPr>
          <a:bodyPr rot="-2700000" spcFirstLastPara="1" vertOverflow="ellipsis" wrap="square" anchor="ctr" anchorCtr="1"/>
          <a:lstStyle/>
          <a:p>
            <a:pPr>
              <a:defRPr sz="700" b="0" i="0" u="none" strike="noStrike" kern="1200" baseline="0">
                <a:solidFill>
                  <a:schemeClr val="bg1"/>
                </a:solidFill>
                <a:latin typeface="+mn-lt"/>
                <a:ea typeface="+mn-ea"/>
                <a:cs typeface="+mn-cs"/>
              </a:defRPr>
            </a:pPr>
            <a:endParaRPr lang="sv-SE"/>
          </a:p>
        </c:txPr>
        <c:crossAx val="466846271"/>
        <c:crossesAt val="-250"/>
        <c:auto val="1"/>
        <c:lblAlgn val="ctr"/>
        <c:lblOffset val="100"/>
        <c:noMultiLvlLbl val="0"/>
      </c:catAx>
      <c:valAx>
        <c:axId val="466846271"/>
        <c:scaling>
          <c:orientation val="minMax"/>
          <c:max val="140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sv-SE"/>
          </a:p>
        </c:txPr>
        <c:crossAx val="466840863"/>
        <c:crosses val="autoZero"/>
        <c:crossBetween val="between"/>
      </c:valAx>
      <c:valAx>
        <c:axId val="196529131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sv-SE"/>
          </a:p>
        </c:txPr>
        <c:crossAx val="381551216"/>
        <c:crosses val="max"/>
        <c:crossBetween val="between"/>
        <c:majorUnit val="1000"/>
      </c:valAx>
      <c:catAx>
        <c:axId val="381551216"/>
        <c:scaling>
          <c:orientation val="minMax"/>
        </c:scaling>
        <c:delete val="1"/>
        <c:axPos val="b"/>
        <c:title>
          <c:tx>
            <c:rich>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r>
                  <a:rPr lang="sv-SE" sz="700" b="0" i="0" u="none" strike="noStrike" kern="1200" spc="20" baseline="0">
                    <a:solidFill>
                      <a:schemeClr val="bg1"/>
                    </a:solidFill>
                  </a:rPr>
                  <a:t>LTM</a:t>
                </a:r>
                <a:endParaRPr lang="sv-SE" sz="700" spc="20" baseline="0">
                  <a:solidFill>
                    <a:schemeClr val="bg1"/>
                  </a:solidFill>
                </a:endParaRPr>
              </a:p>
            </c:rich>
          </c:tx>
          <c:layout>
            <c:manualLayout>
              <c:xMode val="edge"/>
              <c:yMode val="edge"/>
              <c:x val="0.9014916059200353"/>
              <c:y val="4.8625728978325775E-2"/>
            </c:manualLayout>
          </c:layout>
          <c:overlay val="0"/>
          <c:spPr>
            <a:noFill/>
            <a:ln>
              <a:noFill/>
            </a:ln>
            <a:effectLst/>
          </c:spPr>
          <c:txPr>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endParaRPr lang="sv-SE"/>
            </a:p>
          </c:txPr>
        </c:title>
        <c:numFmt formatCode="General" sourceLinked="1"/>
        <c:majorTickMark val="out"/>
        <c:minorTickMark val="none"/>
        <c:tickLblPos val="nextTo"/>
        <c:crossAx val="1965291312"/>
        <c:crosses val="autoZero"/>
        <c:auto val="1"/>
        <c:lblAlgn val="ctr"/>
        <c:lblOffset val="100"/>
        <c:noMultiLvlLbl val="0"/>
      </c:catAx>
      <c:spPr>
        <a:noFill/>
        <a:ln>
          <a:noFill/>
        </a:ln>
        <a:effectLst/>
      </c:spPr>
    </c:plotArea>
    <c:legend>
      <c:legendPos val="b"/>
      <c:legendEntry>
        <c:idx val="0"/>
        <c:txPr>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endParaRPr lang="sv-SE"/>
          </a:p>
        </c:txPr>
      </c:legendEntry>
      <c:legendEntry>
        <c:idx val="1"/>
        <c:txPr>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endParaRPr lang="sv-SE"/>
          </a:p>
        </c:txPr>
      </c:legendEntry>
      <c:layout>
        <c:manualLayout>
          <c:xMode val="edge"/>
          <c:yMode val="edge"/>
          <c:x val="0"/>
          <c:y val="0.86378415045498724"/>
          <c:w val="0.99773433473234663"/>
          <c:h val="0.12474772718225285"/>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r>
              <a:rPr lang="en-US" sz="700" b="0" spc="20" baseline="0" noProof="0">
                <a:solidFill>
                  <a:schemeClr val="bg1"/>
                </a:solidFill>
              </a:rPr>
              <a:t>OPERATING INCOME</a:t>
            </a:r>
          </a:p>
        </c:rich>
      </c:tx>
      <c:layout>
        <c:manualLayout>
          <c:xMode val="edge"/>
          <c:yMode val="edge"/>
          <c:x val="0.40371069877034094"/>
          <c:y val="5.112723989897338E-2"/>
        </c:manualLayout>
      </c:layout>
      <c:overlay val="0"/>
      <c:spPr>
        <a:noFill/>
        <a:ln>
          <a:noFill/>
        </a:ln>
        <a:effectLst/>
      </c:spPr>
      <c:txPr>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endParaRPr lang="sv-SE"/>
        </a:p>
      </c:txPr>
    </c:title>
    <c:autoTitleDeleted val="0"/>
    <c:plotArea>
      <c:layout>
        <c:manualLayout>
          <c:layoutTarget val="inner"/>
          <c:xMode val="edge"/>
          <c:yMode val="edge"/>
          <c:x val="0.11085675032434078"/>
          <c:y val="0.20695434942304111"/>
          <c:w val="0.77828649935131844"/>
          <c:h val="0.484478008887402"/>
        </c:manualLayout>
      </c:layout>
      <c:barChart>
        <c:barDir val="col"/>
        <c:grouping val="clustered"/>
        <c:varyColors val="0"/>
        <c:ser>
          <c:idx val="0"/>
          <c:order val="0"/>
          <c:tx>
            <c:strRef>
              <c:f>Sheet1!$B$1</c:f>
              <c:strCache>
                <c:ptCount val="1"/>
                <c:pt idx="0">
                  <c:v>OPERATING INCOME, SEK M</c:v>
                </c:pt>
              </c:strCache>
            </c:strRef>
          </c:tx>
          <c:spPr>
            <a:solidFill>
              <a:schemeClr val="accent4"/>
            </a:solidFill>
            <a:ln w="9525">
              <a:noFill/>
            </a:ln>
            <a:effectLst/>
          </c:spPr>
          <c:invertIfNegative val="0"/>
          <c:dPt>
            <c:idx val="0"/>
            <c:invertIfNegative val="0"/>
            <c:bubble3D val="0"/>
            <c:spPr>
              <a:solidFill>
                <a:schemeClr val="accent4"/>
              </a:solidFill>
              <a:ln w="9525">
                <a:noFill/>
              </a:ln>
              <a:effectLst/>
            </c:spPr>
            <c:extLst>
              <c:ext xmlns:c16="http://schemas.microsoft.com/office/drawing/2014/chart" uri="{C3380CC4-5D6E-409C-BE32-E72D297353CC}">
                <c16:uniqueId val="{00000001-6F46-B849-B357-27F7CD7C5102}"/>
              </c:ext>
            </c:extLst>
          </c:dPt>
          <c:dPt>
            <c:idx val="1"/>
            <c:invertIfNegative val="0"/>
            <c:bubble3D val="0"/>
            <c:spPr>
              <a:solidFill>
                <a:schemeClr val="accent4">
                  <a:alpha val="40000"/>
                </a:schemeClr>
              </a:solidFill>
              <a:ln w="9525">
                <a:noFill/>
              </a:ln>
              <a:effectLst/>
            </c:spPr>
            <c:extLst>
              <c:ext xmlns:c16="http://schemas.microsoft.com/office/drawing/2014/chart" uri="{C3380CC4-5D6E-409C-BE32-E72D297353CC}">
                <c16:uniqueId val="{00000003-6F46-B849-B357-27F7CD7C5102}"/>
              </c:ext>
            </c:extLst>
          </c:dPt>
          <c:dPt>
            <c:idx val="2"/>
            <c:invertIfNegative val="0"/>
            <c:bubble3D val="0"/>
            <c:spPr>
              <a:solidFill>
                <a:schemeClr val="accent4">
                  <a:alpha val="40000"/>
                </a:schemeClr>
              </a:solidFill>
              <a:ln w="9525">
                <a:noFill/>
              </a:ln>
              <a:effectLst/>
            </c:spPr>
            <c:extLst>
              <c:ext xmlns:c16="http://schemas.microsoft.com/office/drawing/2014/chart" uri="{C3380CC4-5D6E-409C-BE32-E72D297353CC}">
                <c16:uniqueId val="{00000005-6F46-B849-B357-27F7CD7C5102}"/>
              </c:ext>
            </c:extLst>
          </c:dPt>
          <c:dPt>
            <c:idx val="3"/>
            <c:invertIfNegative val="0"/>
            <c:bubble3D val="0"/>
            <c:spPr>
              <a:solidFill>
                <a:srgbClr val="92CED2">
                  <a:alpha val="40000"/>
                </a:srgbClr>
              </a:solidFill>
              <a:ln w="9525">
                <a:noFill/>
              </a:ln>
              <a:effectLst/>
            </c:spPr>
            <c:extLst>
              <c:ext xmlns:c16="http://schemas.microsoft.com/office/drawing/2014/chart" uri="{C3380CC4-5D6E-409C-BE32-E72D297353CC}">
                <c16:uniqueId val="{00000007-6F46-B849-B357-27F7CD7C5102}"/>
              </c:ext>
            </c:extLst>
          </c:dPt>
          <c:dPt>
            <c:idx val="4"/>
            <c:invertIfNegative val="0"/>
            <c:bubble3D val="0"/>
            <c:spPr>
              <a:solidFill>
                <a:srgbClr val="92CED2"/>
              </a:solidFill>
              <a:ln w="9525">
                <a:noFill/>
              </a:ln>
              <a:effectLst/>
            </c:spPr>
            <c:extLst>
              <c:ext xmlns:c16="http://schemas.microsoft.com/office/drawing/2014/chart" uri="{C3380CC4-5D6E-409C-BE32-E72D297353CC}">
                <c16:uniqueId val="{00000009-6F46-B849-B357-27F7CD7C5102}"/>
              </c:ext>
            </c:extLst>
          </c:dPt>
          <c:dPt>
            <c:idx val="5"/>
            <c:invertIfNegative val="0"/>
            <c:bubble3D val="0"/>
            <c:spPr>
              <a:solidFill>
                <a:schemeClr val="accent4">
                  <a:alpha val="40000"/>
                </a:schemeClr>
              </a:solidFill>
              <a:ln w="9525">
                <a:noFill/>
              </a:ln>
              <a:effectLst/>
            </c:spPr>
            <c:extLst>
              <c:ext xmlns:c16="http://schemas.microsoft.com/office/drawing/2014/chart" uri="{C3380CC4-5D6E-409C-BE32-E72D297353CC}">
                <c16:uniqueId val="{0000000B-6F46-B849-B357-27F7CD7C5102}"/>
              </c:ext>
            </c:extLst>
          </c:dPt>
          <c:dPt>
            <c:idx val="6"/>
            <c:invertIfNegative val="0"/>
            <c:bubble3D val="0"/>
            <c:spPr>
              <a:solidFill>
                <a:schemeClr val="accent4">
                  <a:alpha val="40000"/>
                </a:schemeClr>
              </a:solidFill>
              <a:ln w="9525">
                <a:noFill/>
              </a:ln>
              <a:effectLst/>
            </c:spPr>
            <c:extLst>
              <c:ext xmlns:c16="http://schemas.microsoft.com/office/drawing/2014/chart" uri="{C3380CC4-5D6E-409C-BE32-E72D297353CC}">
                <c16:uniqueId val="{0000000D-6F46-B849-B357-27F7CD7C5102}"/>
              </c:ext>
            </c:extLst>
          </c:dPt>
          <c:dPt>
            <c:idx val="7"/>
            <c:invertIfNegative val="0"/>
            <c:bubble3D val="0"/>
            <c:spPr>
              <a:solidFill>
                <a:srgbClr val="92CED2">
                  <a:alpha val="40000"/>
                </a:srgbClr>
              </a:solidFill>
              <a:ln w="9525">
                <a:noFill/>
              </a:ln>
              <a:effectLst/>
            </c:spPr>
            <c:extLst>
              <c:ext xmlns:c16="http://schemas.microsoft.com/office/drawing/2014/chart" uri="{C3380CC4-5D6E-409C-BE32-E72D297353CC}">
                <c16:uniqueId val="{0000000F-6F46-B849-B357-27F7CD7C5102}"/>
              </c:ext>
            </c:extLst>
          </c:dPt>
          <c:dPt>
            <c:idx val="8"/>
            <c:invertIfNegative val="0"/>
            <c:bubble3D val="0"/>
            <c:spPr>
              <a:solidFill>
                <a:schemeClr val="accent4"/>
              </a:solidFill>
              <a:ln w="9525">
                <a:noFill/>
              </a:ln>
              <a:effectLst/>
            </c:spPr>
            <c:extLst>
              <c:ext xmlns:c16="http://schemas.microsoft.com/office/drawing/2014/chart" uri="{C3380CC4-5D6E-409C-BE32-E72D297353CC}">
                <c16:uniqueId val="{00000011-6F46-B849-B357-27F7CD7C5102}"/>
              </c:ext>
            </c:extLst>
          </c:dPt>
          <c:dPt>
            <c:idx val="9"/>
            <c:invertIfNegative val="0"/>
            <c:bubble3D val="0"/>
            <c:spPr>
              <a:solidFill>
                <a:schemeClr val="accent4">
                  <a:alpha val="40000"/>
                </a:schemeClr>
              </a:solidFill>
              <a:ln w="9525">
                <a:noFill/>
              </a:ln>
              <a:effectLst/>
            </c:spPr>
            <c:extLst>
              <c:ext xmlns:c16="http://schemas.microsoft.com/office/drawing/2014/chart" uri="{C3380CC4-5D6E-409C-BE32-E72D297353CC}">
                <c16:uniqueId val="{00000013-6F46-B849-B357-27F7CD7C5102}"/>
              </c:ext>
            </c:extLst>
          </c:dPt>
          <c:dPt>
            <c:idx val="10"/>
            <c:invertIfNegative val="0"/>
            <c:bubble3D val="0"/>
            <c:spPr>
              <a:solidFill>
                <a:schemeClr val="accent4">
                  <a:alpha val="40000"/>
                </a:schemeClr>
              </a:solidFill>
              <a:ln w="9525">
                <a:noFill/>
              </a:ln>
              <a:effectLst/>
            </c:spPr>
            <c:extLst>
              <c:ext xmlns:c16="http://schemas.microsoft.com/office/drawing/2014/chart" uri="{C3380CC4-5D6E-409C-BE32-E72D297353CC}">
                <c16:uniqueId val="{00000015-6F46-B849-B357-27F7CD7C5102}"/>
              </c:ext>
            </c:extLst>
          </c:dPt>
          <c:dPt>
            <c:idx val="11"/>
            <c:invertIfNegative val="0"/>
            <c:bubble3D val="0"/>
            <c:spPr>
              <a:solidFill>
                <a:srgbClr val="92CED2">
                  <a:alpha val="40000"/>
                </a:srgbClr>
              </a:solidFill>
              <a:ln w="9525">
                <a:noFill/>
              </a:ln>
              <a:effectLst/>
            </c:spPr>
            <c:extLst>
              <c:ext xmlns:c16="http://schemas.microsoft.com/office/drawing/2014/chart" uri="{C3380CC4-5D6E-409C-BE32-E72D297353CC}">
                <c16:uniqueId val="{00000017-6F46-B849-B357-27F7CD7C5102}"/>
              </c:ext>
            </c:extLst>
          </c:dPt>
          <c:cat>
            <c:strRef>
              <c:f>Sheet1!$A$6:$A$18</c:f>
              <c:strCache>
                <c:ptCount val="13"/>
                <c:pt idx="0">
                  <c:v>Q1-21</c:v>
                </c:pt>
                <c:pt idx="1">
                  <c:v>Q2-21</c:v>
                </c:pt>
                <c:pt idx="2">
                  <c:v>Q3-21</c:v>
                </c:pt>
                <c:pt idx="3">
                  <c:v>Q4-21</c:v>
                </c:pt>
                <c:pt idx="4">
                  <c:v>Q1-22</c:v>
                </c:pt>
                <c:pt idx="5">
                  <c:v>Q2-22</c:v>
                </c:pt>
                <c:pt idx="6">
                  <c:v>Q3-22</c:v>
                </c:pt>
                <c:pt idx="7">
                  <c:v>Q4-22</c:v>
                </c:pt>
                <c:pt idx="8">
                  <c:v>Q1-23</c:v>
                </c:pt>
                <c:pt idx="9">
                  <c:v>Q2-23</c:v>
                </c:pt>
                <c:pt idx="10">
                  <c:v>Q3-23</c:v>
                </c:pt>
                <c:pt idx="11">
                  <c:v>Q4-23</c:v>
                </c:pt>
                <c:pt idx="12">
                  <c:v>Q1-24</c:v>
                </c:pt>
              </c:strCache>
            </c:strRef>
          </c:cat>
          <c:val>
            <c:numRef>
              <c:f>Sheet1!$B$6:$B$18</c:f>
              <c:numCache>
                <c:formatCode>0</c:formatCode>
                <c:ptCount val="13"/>
                <c:pt idx="0">
                  <c:v>-83.275999999999996</c:v>
                </c:pt>
                <c:pt idx="1">
                  <c:v>-3.4950000000000001</c:v>
                </c:pt>
                <c:pt idx="2">
                  <c:v>96.225999999999999</c:v>
                </c:pt>
                <c:pt idx="3">
                  <c:v>83.914000000000001</c:v>
                </c:pt>
                <c:pt idx="4" formatCode="#,##0">
                  <c:v>20.68</c:v>
                </c:pt>
                <c:pt idx="5" formatCode="#,##0">
                  <c:v>70.742828999999603</c:v>
                </c:pt>
                <c:pt idx="6" formatCode="#,##0">
                  <c:v>114.61892620000039</c:v>
                </c:pt>
                <c:pt idx="7" formatCode="#,##0">
                  <c:v>126.53312420000124</c:v>
                </c:pt>
                <c:pt idx="8" formatCode="#,##0">
                  <c:v>121.76804160000016</c:v>
                </c:pt>
                <c:pt idx="9" formatCode="#,##0">
                  <c:v>134</c:v>
                </c:pt>
                <c:pt idx="10" formatCode="#,##0">
                  <c:v>169.58245410000012</c:v>
                </c:pt>
                <c:pt idx="11" formatCode="#,##0">
                  <c:v>174.75535919999899</c:v>
                </c:pt>
                <c:pt idx="12" formatCode="#,##0">
                  <c:v>109</c:v>
                </c:pt>
              </c:numCache>
            </c:numRef>
          </c:val>
          <c:extLst>
            <c:ext xmlns:c16="http://schemas.microsoft.com/office/drawing/2014/chart" uri="{C3380CC4-5D6E-409C-BE32-E72D297353CC}">
              <c16:uniqueId val="{0000001A-6F46-B849-B357-27F7CD7C5102}"/>
            </c:ext>
          </c:extLst>
        </c:ser>
        <c:ser>
          <c:idx val="1"/>
          <c:order val="1"/>
          <c:tx>
            <c:strRef>
              <c:f>Sheet1!#REF!</c:f>
              <c:strCache>
                <c:ptCount val="1"/>
                <c:pt idx="0">
                  <c:v>#REF!</c:v>
                </c:pt>
              </c:strCache>
              <c:extLst xmlns:c15="http://schemas.microsoft.com/office/drawing/2012/chart"/>
            </c:strRef>
          </c:tx>
          <c:spPr>
            <a:solidFill>
              <a:schemeClr val="accent2"/>
            </a:solidFill>
            <a:ln>
              <a:noFill/>
            </a:ln>
            <a:effectLst/>
          </c:spPr>
          <c:invertIfNegative val="0"/>
          <c:cat>
            <c:strRef>
              <c:f>Sheet1!$A$6:$A$18</c:f>
              <c:strCache>
                <c:ptCount val="13"/>
                <c:pt idx="0">
                  <c:v>Q1-21</c:v>
                </c:pt>
                <c:pt idx="1">
                  <c:v>Q2-21</c:v>
                </c:pt>
                <c:pt idx="2">
                  <c:v>Q3-21</c:v>
                </c:pt>
                <c:pt idx="3">
                  <c:v>Q4-21</c:v>
                </c:pt>
                <c:pt idx="4">
                  <c:v>Q1-22</c:v>
                </c:pt>
                <c:pt idx="5">
                  <c:v>Q2-22</c:v>
                </c:pt>
                <c:pt idx="6">
                  <c:v>Q3-22</c:v>
                </c:pt>
                <c:pt idx="7">
                  <c:v>Q4-22</c:v>
                </c:pt>
                <c:pt idx="8">
                  <c:v>Q1-23</c:v>
                </c:pt>
                <c:pt idx="9">
                  <c:v>Q2-23</c:v>
                </c:pt>
                <c:pt idx="10">
                  <c:v>Q3-23</c:v>
                </c:pt>
                <c:pt idx="11">
                  <c:v>Q4-23</c:v>
                </c:pt>
                <c:pt idx="12">
                  <c:v>Q1-24</c:v>
                </c:pt>
              </c:strCache>
            </c:strRef>
          </c:cat>
          <c:val>
            <c:numRef>
              <c:f>Sheet1!#REF!</c:f>
              <c:extLst xmlns:c15="http://schemas.microsoft.com/office/drawing/2012/chart"/>
            </c:numRef>
          </c:val>
          <c:extLst xmlns:c15="http://schemas.microsoft.com/office/drawing/2012/chart">
            <c:ext xmlns:c16="http://schemas.microsoft.com/office/drawing/2014/chart" uri="{C3380CC4-5D6E-409C-BE32-E72D297353CC}">
              <c16:uniqueId val="{0000001B-6F46-B849-B357-27F7CD7C5102}"/>
            </c:ext>
          </c:extLst>
        </c:ser>
        <c:dLbls>
          <c:showLegendKey val="0"/>
          <c:showVal val="0"/>
          <c:showCatName val="0"/>
          <c:showSerName val="0"/>
          <c:showPercent val="0"/>
          <c:showBubbleSize val="0"/>
        </c:dLbls>
        <c:gapWidth val="219"/>
        <c:overlap val="-27"/>
        <c:axId val="466840863"/>
        <c:axId val="466846271"/>
        <c:extLst/>
      </c:barChart>
      <c:lineChart>
        <c:grouping val="standard"/>
        <c:varyColors val="0"/>
        <c:ser>
          <c:idx val="2"/>
          <c:order val="2"/>
          <c:tx>
            <c:strRef>
              <c:f>Sheet1!$C$1</c:f>
              <c:strCache>
                <c:ptCount val="1"/>
                <c:pt idx="0">
                  <c:v>OPERATING INCOME LAST 12 MONTHS, SEK M</c:v>
                </c:pt>
              </c:strCache>
            </c:strRef>
          </c:tx>
          <c:spPr>
            <a:ln w="28575" cap="rnd">
              <a:solidFill>
                <a:schemeClr val="accent6"/>
              </a:solidFill>
              <a:round/>
            </a:ln>
            <a:effectLst/>
          </c:spPr>
          <c:marker>
            <c:symbol val="none"/>
          </c:marker>
          <c:cat>
            <c:strRef>
              <c:f>Sheet1!$A$6:$A$18</c:f>
              <c:strCache>
                <c:ptCount val="13"/>
                <c:pt idx="0">
                  <c:v>Q1-21</c:v>
                </c:pt>
                <c:pt idx="1">
                  <c:v>Q2-21</c:v>
                </c:pt>
                <c:pt idx="2">
                  <c:v>Q3-21</c:v>
                </c:pt>
                <c:pt idx="3">
                  <c:v>Q4-21</c:v>
                </c:pt>
                <c:pt idx="4">
                  <c:v>Q1-22</c:v>
                </c:pt>
                <c:pt idx="5">
                  <c:v>Q2-22</c:v>
                </c:pt>
                <c:pt idx="6">
                  <c:v>Q3-22</c:v>
                </c:pt>
                <c:pt idx="7">
                  <c:v>Q4-22</c:v>
                </c:pt>
                <c:pt idx="8">
                  <c:v>Q1-23</c:v>
                </c:pt>
                <c:pt idx="9">
                  <c:v>Q2-23</c:v>
                </c:pt>
                <c:pt idx="10">
                  <c:v>Q3-23</c:v>
                </c:pt>
                <c:pt idx="11">
                  <c:v>Q4-23</c:v>
                </c:pt>
                <c:pt idx="12">
                  <c:v>Q1-24</c:v>
                </c:pt>
              </c:strCache>
            </c:strRef>
          </c:cat>
          <c:val>
            <c:numRef>
              <c:f>Sheet1!$C$6:$C$18</c:f>
              <c:numCache>
                <c:formatCode>0</c:formatCode>
                <c:ptCount val="13"/>
                <c:pt idx="0">
                  <c:v>-132.22299999999998</c:v>
                </c:pt>
                <c:pt idx="1">
                  <c:v>-17.500999999999987</c:v>
                </c:pt>
                <c:pt idx="2">
                  <c:v>10.873000000000005</c:v>
                </c:pt>
                <c:pt idx="3">
                  <c:v>93.369</c:v>
                </c:pt>
                <c:pt idx="4">
                  <c:v>197.32499999999999</c:v>
                </c:pt>
                <c:pt idx="5">
                  <c:v>272</c:v>
                </c:pt>
                <c:pt idx="6">
                  <c:v>289.9557552</c:v>
                </c:pt>
                <c:pt idx="7">
                  <c:v>333</c:v>
                </c:pt>
                <c:pt idx="8">
                  <c:v>434</c:v>
                </c:pt>
                <c:pt idx="9">
                  <c:v>497</c:v>
                </c:pt>
                <c:pt idx="10" formatCode="#,##0">
                  <c:v>551.60156540000253</c:v>
                </c:pt>
                <c:pt idx="11" formatCode="#,##0">
                  <c:v>599.82380039999896</c:v>
                </c:pt>
                <c:pt idx="12" formatCode="#,##0">
                  <c:v>587</c:v>
                </c:pt>
              </c:numCache>
            </c:numRef>
          </c:val>
          <c:smooth val="0"/>
          <c:extLst>
            <c:ext xmlns:c16="http://schemas.microsoft.com/office/drawing/2014/chart" uri="{C3380CC4-5D6E-409C-BE32-E72D297353CC}">
              <c16:uniqueId val="{0000001C-6F46-B849-B357-27F7CD7C5102}"/>
            </c:ext>
          </c:extLst>
        </c:ser>
        <c:dLbls>
          <c:showLegendKey val="0"/>
          <c:showVal val="0"/>
          <c:showCatName val="0"/>
          <c:showSerName val="0"/>
          <c:showPercent val="0"/>
          <c:showBubbleSize val="0"/>
        </c:dLbls>
        <c:marker val="1"/>
        <c:smooth val="0"/>
        <c:axId val="2052072448"/>
        <c:axId val="2052074944"/>
      </c:lineChart>
      <c:catAx>
        <c:axId val="466840863"/>
        <c:scaling>
          <c:orientation val="minMax"/>
        </c:scaling>
        <c:delete val="0"/>
        <c:axPos val="b"/>
        <c:title>
          <c:tx>
            <c:rich>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r>
                  <a:rPr lang="sv-SE" sz="700" spc="20" baseline="0">
                    <a:solidFill>
                      <a:schemeClr val="bg1"/>
                    </a:solidFill>
                  </a:rPr>
                  <a:t>QUARTER</a:t>
                </a:r>
              </a:p>
            </c:rich>
          </c:tx>
          <c:layout>
            <c:manualLayout>
              <c:xMode val="edge"/>
              <c:yMode val="edge"/>
              <c:x val="5.1633900301892362E-2"/>
              <c:y val="5.1980702486263332E-2"/>
            </c:manualLayout>
          </c:layout>
          <c:overlay val="0"/>
          <c:spPr>
            <a:noFill/>
            <a:ln>
              <a:noFill/>
            </a:ln>
            <a:effectLst/>
          </c:spPr>
          <c:txPr>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endParaRPr lang="sv-SE"/>
            </a:p>
          </c:txPr>
        </c:title>
        <c:numFmt formatCode="General" sourceLinked="1"/>
        <c:majorTickMark val="none"/>
        <c:minorTickMark val="none"/>
        <c:tickLblPos val="nextTo"/>
        <c:spPr>
          <a:noFill/>
          <a:ln w="6350" cap="flat" cmpd="sng" algn="ctr">
            <a:solidFill>
              <a:schemeClr val="bg1"/>
            </a:solidFill>
            <a:round/>
          </a:ln>
          <a:effectLst/>
        </c:spPr>
        <c:txPr>
          <a:bodyPr rot="-2700000" spcFirstLastPara="1" vertOverflow="ellipsis" wrap="square" anchor="ctr" anchorCtr="1"/>
          <a:lstStyle/>
          <a:p>
            <a:pPr>
              <a:defRPr sz="700" b="0" i="0" u="none" strike="noStrike" kern="1200" baseline="0">
                <a:solidFill>
                  <a:schemeClr val="bg1"/>
                </a:solidFill>
                <a:latin typeface="+mn-lt"/>
                <a:ea typeface="+mn-ea"/>
                <a:cs typeface="+mn-cs"/>
              </a:defRPr>
            </a:pPr>
            <a:endParaRPr lang="sv-SE"/>
          </a:p>
        </c:txPr>
        <c:crossAx val="466846271"/>
        <c:crossesAt val="-250"/>
        <c:auto val="1"/>
        <c:lblAlgn val="ctr"/>
        <c:lblOffset val="100"/>
        <c:noMultiLvlLbl val="0"/>
      </c:catAx>
      <c:valAx>
        <c:axId val="466846271"/>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sv-SE"/>
          </a:p>
        </c:txPr>
        <c:crossAx val="466840863"/>
        <c:crosses val="autoZero"/>
        <c:crossBetween val="between"/>
      </c:valAx>
      <c:valAx>
        <c:axId val="2052074944"/>
        <c:scaling>
          <c:orientation val="minMax"/>
          <c:min val="-200"/>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sv-SE"/>
          </a:p>
        </c:txPr>
        <c:crossAx val="2052072448"/>
        <c:crosses val="max"/>
        <c:crossBetween val="between"/>
        <c:majorUnit val="200"/>
      </c:valAx>
      <c:catAx>
        <c:axId val="2052072448"/>
        <c:scaling>
          <c:orientation val="minMax"/>
        </c:scaling>
        <c:delete val="1"/>
        <c:axPos val="b"/>
        <c:title>
          <c:tx>
            <c:rich>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r>
                  <a:rPr lang="sv-SE" sz="700" spc="20" baseline="0">
                    <a:solidFill>
                      <a:schemeClr val="bg1"/>
                    </a:solidFill>
                  </a:rPr>
                  <a:t>LTM</a:t>
                </a:r>
              </a:p>
            </c:rich>
          </c:tx>
          <c:layout>
            <c:manualLayout>
              <c:xMode val="edge"/>
              <c:yMode val="edge"/>
              <c:x val="0.90110503644797879"/>
              <c:y val="5.1980702486263332E-2"/>
            </c:manualLayout>
          </c:layout>
          <c:overlay val="0"/>
          <c:spPr>
            <a:noFill/>
            <a:ln>
              <a:noFill/>
            </a:ln>
            <a:effectLst/>
          </c:spPr>
          <c:txPr>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endParaRPr lang="sv-SE"/>
            </a:p>
          </c:txPr>
        </c:title>
        <c:numFmt formatCode="General" sourceLinked="1"/>
        <c:majorTickMark val="out"/>
        <c:minorTickMark val="none"/>
        <c:tickLblPos val="nextTo"/>
        <c:crossAx val="2052074944"/>
        <c:crosses val="autoZero"/>
        <c:auto val="1"/>
        <c:lblAlgn val="ctr"/>
        <c:lblOffset val="100"/>
        <c:noMultiLvlLbl val="0"/>
      </c:catAx>
      <c:spPr>
        <a:noFill/>
        <a:ln>
          <a:noFill/>
        </a:ln>
        <a:effectLst/>
      </c:spPr>
    </c:plotArea>
    <c:legend>
      <c:legendPos val="b"/>
      <c:legendEntry>
        <c:idx val="0"/>
        <c:txPr>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endParaRPr lang="sv-SE"/>
          </a:p>
        </c:txPr>
      </c:legendEntry>
      <c:layout>
        <c:manualLayout>
          <c:xMode val="edge"/>
          <c:yMode val="edge"/>
          <c:x val="0"/>
          <c:y val="0.85993193911594834"/>
          <c:w val="0.99631631179555791"/>
          <c:h val="0.12474772718225285"/>
        </c:manualLayout>
      </c:layout>
      <c:overlay val="0"/>
      <c:spPr>
        <a:noFill/>
        <a:ln>
          <a:noFill/>
        </a:ln>
        <a:effectLst/>
      </c:spPr>
      <c:txPr>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r>
              <a:rPr lang="en-US" sz="700" b="0" spc="20" baseline="0" noProof="0">
                <a:solidFill>
                  <a:schemeClr val="bg1"/>
                </a:solidFill>
              </a:rPr>
              <a:t>NET SALES</a:t>
            </a:r>
          </a:p>
        </c:rich>
      </c:tx>
      <c:layout>
        <c:manualLayout>
          <c:xMode val="edge"/>
          <c:yMode val="edge"/>
          <c:x val="0.44585597525955378"/>
          <c:y val="5.112723989897338E-2"/>
        </c:manualLayout>
      </c:layout>
      <c:overlay val="0"/>
      <c:spPr>
        <a:noFill/>
        <a:ln>
          <a:noFill/>
        </a:ln>
        <a:effectLst/>
      </c:spPr>
      <c:txPr>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endParaRPr lang="sv-SE"/>
        </a:p>
      </c:txPr>
    </c:title>
    <c:autoTitleDeleted val="0"/>
    <c:plotArea>
      <c:layout>
        <c:manualLayout>
          <c:layoutTarget val="inner"/>
          <c:xMode val="edge"/>
          <c:yMode val="edge"/>
          <c:x val="0.11085675032434078"/>
          <c:y val="0.20695434942304111"/>
          <c:w val="0.77828649935131844"/>
          <c:h val="0.47904432415095433"/>
        </c:manualLayout>
      </c:layout>
      <c:barChart>
        <c:barDir val="col"/>
        <c:grouping val="clustered"/>
        <c:varyColors val="0"/>
        <c:ser>
          <c:idx val="0"/>
          <c:order val="0"/>
          <c:tx>
            <c:strRef>
              <c:f>Sheet1!$B$1</c:f>
              <c:strCache>
                <c:ptCount val="1"/>
                <c:pt idx="0">
                  <c:v>NET SALES, SEK M</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E4B8-8048-B144-B8C7646F5E79}"/>
              </c:ext>
            </c:extLst>
          </c:dPt>
          <c:dPt>
            <c:idx val="1"/>
            <c:invertIfNegative val="0"/>
            <c:bubble3D val="0"/>
            <c:spPr>
              <a:solidFill>
                <a:schemeClr val="accent3">
                  <a:alpha val="40000"/>
                </a:schemeClr>
              </a:solidFill>
              <a:ln>
                <a:noFill/>
              </a:ln>
              <a:effectLst/>
            </c:spPr>
            <c:extLst>
              <c:ext xmlns:c16="http://schemas.microsoft.com/office/drawing/2014/chart" uri="{C3380CC4-5D6E-409C-BE32-E72D297353CC}">
                <c16:uniqueId val="{00000003-E4B8-8048-B144-B8C7646F5E79}"/>
              </c:ext>
            </c:extLst>
          </c:dPt>
          <c:dPt>
            <c:idx val="2"/>
            <c:invertIfNegative val="0"/>
            <c:bubble3D val="0"/>
            <c:spPr>
              <a:solidFill>
                <a:schemeClr val="accent3">
                  <a:alpha val="40000"/>
                </a:schemeClr>
              </a:solidFill>
              <a:ln>
                <a:noFill/>
              </a:ln>
              <a:effectLst/>
            </c:spPr>
            <c:extLst>
              <c:ext xmlns:c16="http://schemas.microsoft.com/office/drawing/2014/chart" uri="{C3380CC4-5D6E-409C-BE32-E72D297353CC}">
                <c16:uniqueId val="{00000005-E4B8-8048-B144-B8C7646F5E79}"/>
              </c:ext>
            </c:extLst>
          </c:dPt>
          <c:dPt>
            <c:idx val="3"/>
            <c:invertIfNegative val="0"/>
            <c:bubble3D val="0"/>
            <c:spPr>
              <a:solidFill>
                <a:schemeClr val="accent3">
                  <a:alpha val="40000"/>
                </a:schemeClr>
              </a:solidFill>
              <a:ln>
                <a:noFill/>
              </a:ln>
              <a:effectLst/>
            </c:spPr>
            <c:extLst>
              <c:ext xmlns:c16="http://schemas.microsoft.com/office/drawing/2014/chart" uri="{C3380CC4-5D6E-409C-BE32-E72D297353CC}">
                <c16:uniqueId val="{00000007-E4B8-8048-B144-B8C7646F5E79}"/>
              </c:ext>
            </c:extLst>
          </c:dPt>
          <c:dPt>
            <c:idx val="4"/>
            <c:invertIfNegative val="0"/>
            <c:bubble3D val="0"/>
            <c:spPr>
              <a:solidFill>
                <a:schemeClr val="accent3"/>
              </a:solidFill>
              <a:ln>
                <a:noFill/>
              </a:ln>
              <a:effectLst/>
            </c:spPr>
            <c:extLst>
              <c:ext xmlns:c16="http://schemas.microsoft.com/office/drawing/2014/chart" uri="{C3380CC4-5D6E-409C-BE32-E72D297353CC}">
                <c16:uniqueId val="{00000009-E4B8-8048-B144-B8C7646F5E79}"/>
              </c:ext>
            </c:extLst>
          </c:dPt>
          <c:dPt>
            <c:idx val="5"/>
            <c:invertIfNegative val="0"/>
            <c:bubble3D val="0"/>
            <c:spPr>
              <a:solidFill>
                <a:schemeClr val="accent3">
                  <a:alpha val="40000"/>
                </a:schemeClr>
              </a:solidFill>
              <a:ln>
                <a:noFill/>
              </a:ln>
              <a:effectLst/>
            </c:spPr>
            <c:extLst>
              <c:ext xmlns:c16="http://schemas.microsoft.com/office/drawing/2014/chart" uri="{C3380CC4-5D6E-409C-BE32-E72D297353CC}">
                <c16:uniqueId val="{0000000B-E4B8-8048-B144-B8C7646F5E79}"/>
              </c:ext>
            </c:extLst>
          </c:dPt>
          <c:dPt>
            <c:idx val="6"/>
            <c:invertIfNegative val="0"/>
            <c:bubble3D val="0"/>
            <c:spPr>
              <a:solidFill>
                <a:schemeClr val="accent3">
                  <a:alpha val="40000"/>
                </a:schemeClr>
              </a:solidFill>
              <a:ln>
                <a:noFill/>
              </a:ln>
              <a:effectLst/>
            </c:spPr>
            <c:extLst>
              <c:ext xmlns:c16="http://schemas.microsoft.com/office/drawing/2014/chart" uri="{C3380CC4-5D6E-409C-BE32-E72D297353CC}">
                <c16:uniqueId val="{0000000D-E4B8-8048-B144-B8C7646F5E79}"/>
              </c:ext>
            </c:extLst>
          </c:dPt>
          <c:dPt>
            <c:idx val="7"/>
            <c:invertIfNegative val="0"/>
            <c:bubble3D val="0"/>
            <c:spPr>
              <a:solidFill>
                <a:schemeClr val="accent3">
                  <a:alpha val="40000"/>
                </a:schemeClr>
              </a:solidFill>
              <a:ln>
                <a:noFill/>
              </a:ln>
              <a:effectLst/>
            </c:spPr>
            <c:extLst>
              <c:ext xmlns:c16="http://schemas.microsoft.com/office/drawing/2014/chart" uri="{C3380CC4-5D6E-409C-BE32-E72D297353CC}">
                <c16:uniqueId val="{0000000F-E4B8-8048-B144-B8C7646F5E79}"/>
              </c:ext>
            </c:extLst>
          </c:dPt>
          <c:dPt>
            <c:idx val="8"/>
            <c:invertIfNegative val="0"/>
            <c:bubble3D val="0"/>
            <c:spPr>
              <a:solidFill>
                <a:schemeClr val="accent3"/>
              </a:solidFill>
              <a:ln>
                <a:noFill/>
              </a:ln>
              <a:effectLst/>
            </c:spPr>
            <c:extLst>
              <c:ext xmlns:c16="http://schemas.microsoft.com/office/drawing/2014/chart" uri="{C3380CC4-5D6E-409C-BE32-E72D297353CC}">
                <c16:uniqueId val="{00000011-E4B8-8048-B144-B8C7646F5E79}"/>
              </c:ext>
            </c:extLst>
          </c:dPt>
          <c:dPt>
            <c:idx val="9"/>
            <c:invertIfNegative val="0"/>
            <c:bubble3D val="0"/>
            <c:spPr>
              <a:solidFill>
                <a:schemeClr val="accent3">
                  <a:alpha val="40000"/>
                </a:schemeClr>
              </a:solidFill>
              <a:ln>
                <a:noFill/>
              </a:ln>
              <a:effectLst/>
            </c:spPr>
            <c:extLst>
              <c:ext xmlns:c16="http://schemas.microsoft.com/office/drawing/2014/chart" uri="{C3380CC4-5D6E-409C-BE32-E72D297353CC}">
                <c16:uniqueId val="{00000013-E4B8-8048-B144-B8C7646F5E79}"/>
              </c:ext>
            </c:extLst>
          </c:dPt>
          <c:dPt>
            <c:idx val="10"/>
            <c:invertIfNegative val="0"/>
            <c:bubble3D val="0"/>
            <c:spPr>
              <a:solidFill>
                <a:schemeClr val="accent3">
                  <a:alpha val="40000"/>
                </a:schemeClr>
              </a:solidFill>
              <a:ln>
                <a:noFill/>
              </a:ln>
              <a:effectLst/>
            </c:spPr>
            <c:extLst>
              <c:ext xmlns:c16="http://schemas.microsoft.com/office/drawing/2014/chart" uri="{C3380CC4-5D6E-409C-BE32-E72D297353CC}">
                <c16:uniqueId val="{00000015-E4B8-8048-B144-B8C7646F5E79}"/>
              </c:ext>
            </c:extLst>
          </c:dPt>
          <c:dPt>
            <c:idx val="11"/>
            <c:invertIfNegative val="0"/>
            <c:bubble3D val="0"/>
            <c:spPr>
              <a:solidFill>
                <a:schemeClr val="accent3">
                  <a:alpha val="40000"/>
                </a:schemeClr>
              </a:solidFill>
              <a:ln>
                <a:noFill/>
              </a:ln>
              <a:effectLst/>
            </c:spPr>
            <c:extLst>
              <c:ext xmlns:c16="http://schemas.microsoft.com/office/drawing/2014/chart" uri="{C3380CC4-5D6E-409C-BE32-E72D297353CC}">
                <c16:uniqueId val="{00000016-06BC-4DA9-8B89-3C0BB0E9C99B}"/>
              </c:ext>
            </c:extLst>
          </c:dPt>
          <c:cat>
            <c:strRef>
              <c:f>Sheet1!$A$6:$A$18</c:f>
              <c:strCache>
                <c:ptCount val="13"/>
                <c:pt idx="0">
                  <c:v>Q1-21</c:v>
                </c:pt>
                <c:pt idx="1">
                  <c:v>Q2-21</c:v>
                </c:pt>
                <c:pt idx="2">
                  <c:v>Q3-21</c:v>
                </c:pt>
                <c:pt idx="3">
                  <c:v>Q4-21</c:v>
                </c:pt>
                <c:pt idx="4">
                  <c:v>Q1-22</c:v>
                </c:pt>
                <c:pt idx="5">
                  <c:v>Q2-22</c:v>
                </c:pt>
                <c:pt idx="6">
                  <c:v>Q3-22</c:v>
                </c:pt>
                <c:pt idx="7">
                  <c:v>Q4-22</c:v>
                </c:pt>
                <c:pt idx="8">
                  <c:v>Q1-23</c:v>
                </c:pt>
                <c:pt idx="9">
                  <c:v>Q2-23</c:v>
                </c:pt>
                <c:pt idx="10">
                  <c:v>Q3-23</c:v>
                </c:pt>
                <c:pt idx="11">
                  <c:v>Q4-23</c:v>
                </c:pt>
                <c:pt idx="12">
                  <c:v>Q1-24</c:v>
                </c:pt>
              </c:strCache>
            </c:strRef>
          </c:cat>
          <c:val>
            <c:numRef>
              <c:f>Sheet1!$B$6:$B$18</c:f>
              <c:numCache>
                <c:formatCode>#,##0</c:formatCode>
                <c:ptCount val="13"/>
                <c:pt idx="0">
                  <c:v>531.45500000000004</c:v>
                </c:pt>
                <c:pt idx="1">
                  <c:v>615.80600000000004</c:v>
                </c:pt>
                <c:pt idx="2">
                  <c:v>596.39200000000005</c:v>
                </c:pt>
                <c:pt idx="3">
                  <c:v>655.56</c:v>
                </c:pt>
                <c:pt idx="4">
                  <c:v>641.97199999999998</c:v>
                </c:pt>
                <c:pt idx="5">
                  <c:v>751</c:v>
                </c:pt>
                <c:pt idx="6">
                  <c:v>791</c:v>
                </c:pt>
                <c:pt idx="7">
                  <c:v>787</c:v>
                </c:pt>
                <c:pt idx="8">
                  <c:v>747</c:v>
                </c:pt>
                <c:pt idx="9">
                  <c:v>788</c:v>
                </c:pt>
                <c:pt idx="10">
                  <c:v>745.75031180000008</c:v>
                </c:pt>
                <c:pt idx="11">
                  <c:v>756.99805919999994</c:v>
                </c:pt>
                <c:pt idx="12">
                  <c:v>705</c:v>
                </c:pt>
              </c:numCache>
            </c:numRef>
          </c:val>
          <c:extLst>
            <c:ext xmlns:c16="http://schemas.microsoft.com/office/drawing/2014/chart" uri="{C3380CC4-5D6E-409C-BE32-E72D297353CC}">
              <c16:uniqueId val="{00000018-E4B8-8048-B144-B8C7646F5E79}"/>
            </c:ext>
          </c:extLst>
        </c:ser>
        <c:ser>
          <c:idx val="1"/>
          <c:order val="1"/>
          <c:tx>
            <c:strRef>
              <c:f>Sheet1!#REF!</c:f>
              <c:strCache>
                <c:ptCount val="1"/>
                <c:pt idx="0">
                  <c:v>#REF!</c:v>
                </c:pt>
              </c:strCache>
              <c:extLst xmlns:c15="http://schemas.microsoft.com/office/drawing/2012/chart"/>
            </c:strRef>
          </c:tx>
          <c:spPr>
            <a:solidFill>
              <a:schemeClr val="accent2"/>
            </a:solidFill>
            <a:ln>
              <a:noFill/>
            </a:ln>
            <a:effectLst/>
          </c:spPr>
          <c:invertIfNegative val="0"/>
          <c:cat>
            <c:strRef>
              <c:f>Sheet1!$A$6:$A$18</c:f>
              <c:strCache>
                <c:ptCount val="13"/>
                <c:pt idx="0">
                  <c:v>Q1-21</c:v>
                </c:pt>
                <c:pt idx="1">
                  <c:v>Q2-21</c:v>
                </c:pt>
                <c:pt idx="2">
                  <c:v>Q3-21</c:v>
                </c:pt>
                <c:pt idx="3">
                  <c:v>Q4-21</c:v>
                </c:pt>
                <c:pt idx="4">
                  <c:v>Q1-22</c:v>
                </c:pt>
                <c:pt idx="5">
                  <c:v>Q2-22</c:v>
                </c:pt>
                <c:pt idx="6">
                  <c:v>Q3-22</c:v>
                </c:pt>
                <c:pt idx="7">
                  <c:v>Q4-22</c:v>
                </c:pt>
                <c:pt idx="8">
                  <c:v>Q1-23</c:v>
                </c:pt>
                <c:pt idx="9">
                  <c:v>Q2-23</c:v>
                </c:pt>
                <c:pt idx="10">
                  <c:v>Q3-23</c:v>
                </c:pt>
                <c:pt idx="11">
                  <c:v>Q4-23</c:v>
                </c:pt>
                <c:pt idx="12">
                  <c:v>Q1-24</c:v>
                </c:pt>
              </c:strCache>
            </c:strRef>
          </c:cat>
          <c:val>
            <c:numRef>
              <c:f>Sheet1!#REF!</c:f>
              <c:extLst xmlns:c15="http://schemas.microsoft.com/office/drawing/2012/chart"/>
            </c:numRef>
          </c:val>
          <c:extLst xmlns:c15="http://schemas.microsoft.com/office/drawing/2012/chart">
            <c:ext xmlns:c16="http://schemas.microsoft.com/office/drawing/2014/chart" uri="{C3380CC4-5D6E-409C-BE32-E72D297353CC}">
              <c16:uniqueId val="{00000019-E4B8-8048-B144-B8C7646F5E79}"/>
            </c:ext>
          </c:extLst>
        </c:ser>
        <c:dLbls>
          <c:showLegendKey val="0"/>
          <c:showVal val="0"/>
          <c:showCatName val="0"/>
          <c:showSerName val="0"/>
          <c:showPercent val="0"/>
          <c:showBubbleSize val="0"/>
        </c:dLbls>
        <c:gapWidth val="200"/>
        <c:overlap val="-27"/>
        <c:axId val="466840863"/>
        <c:axId val="466846271"/>
        <c:extLst/>
      </c:barChart>
      <c:lineChart>
        <c:grouping val="standard"/>
        <c:varyColors val="0"/>
        <c:ser>
          <c:idx val="2"/>
          <c:order val="2"/>
          <c:tx>
            <c:strRef>
              <c:f>Sheet1!$C$1</c:f>
              <c:strCache>
                <c:ptCount val="1"/>
                <c:pt idx="0">
                  <c:v>NET SALES LAST 12 MONTHS (LTM), SEK M</c:v>
                </c:pt>
              </c:strCache>
            </c:strRef>
          </c:tx>
          <c:spPr>
            <a:ln w="28575" cap="rnd">
              <a:solidFill>
                <a:schemeClr val="accent6"/>
              </a:solidFill>
              <a:round/>
            </a:ln>
            <a:effectLst/>
          </c:spPr>
          <c:marker>
            <c:symbol val="none"/>
          </c:marker>
          <c:cat>
            <c:strRef>
              <c:f>Sheet1!$A$6:$A$18</c:f>
              <c:strCache>
                <c:ptCount val="13"/>
                <c:pt idx="0">
                  <c:v>Q1-21</c:v>
                </c:pt>
                <c:pt idx="1">
                  <c:v>Q2-21</c:v>
                </c:pt>
                <c:pt idx="2">
                  <c:v>Q3-21</c:v>
                </c:pt>
                <c:pt idx="3">
                  <c:v>Q4-21</c:v>
                </c:pt>
                <c:pt idx="4">
                  <c:v>Q1-22</c:v>
                </c:pt>
                <c:pt idx="5">
                  <c:v>Q2-22</c:v>
                </c:pt>
                <c:pt idx="6">
                  <c:v>Q3-22</c:v>
                </c:pt>
                <c:pt idx="7">
                  <c:v>Q4-22</c:v>
                </c:pt>
                <c:pt idx="8">
                  <c:v>Q1-23</c:v>
                </c:pt>
                <c:pt idx="9">
                  <c:v>Q2-23</c:v>
                </c:pt>
                <c:pt idx="10">
                  <c:v>Q3-23</c:v>
                </c:pt>
                <c:pt idx="11">
                  <c:v>Q4-23</c:v>
                </c:pt>
                <c:pt idx="12">
                  <c:v>Q1-24</c:v>
                </c:pt>
              </c:strCache>
            </c:strRef>
          </c:cat>
          <c:val>
            <c:numRef>
              <c:f>Sheet1!$C$6:$C$18</c:f>
              <c:numCache>
                <c:formatCode>#,##0</c:formatCode>
                <c:ptCount val="13"/>
                <c:pt idx="0">
                  <c:v>1966.4879999999998</c:v>
                </c:pt>
                <c:pt idx="1">
                  <c:v>2138.942</c:v>
                </c:pt>
                <c:pt idx="2">
                  <c:v>2251.3890000000001</c:v>
                </c:pt>
                <c:pt idx="3">
                  <c:v>2399.2129999999997</c:v>
                </c:pt>
                <c:pt idx="4">
                  <c:v>2509.73</c:v>
                </c:pt>
                <c:pt idx="5">
                  <c:v>2645</c:v>
                </c:pt>
                <c:pt idx="6">
                  <c:v>2840</c:v>
                </c:pt>
                <c:pt idx="7">
                  <c:v>2972</c:v>
                </c:pt>
                <c:pt idx="8">
                  <c:v>3077</c:v>
                </c:pt>
                <c:pt idx="9">
                  <c:v>3113</c:v>
                </c:pt>
                <c:pt idx="10">
                  <c:v>3067.619373699999</c:v>
                </c:pt>
                <c:pt idx="11">
                  <c:v>3037.3563362</c:v>
                </c:pt>
                <c:pt idx="12">
                  <c:v>2996</c:v>
                </c:pt>
              </c:numCache>
            </c:numRef>
          </c:val>
          <c:smooth val="0"/>
          <c:extLst>
            <c:ext xmlns:c16="http://schemas.microsoft.com/office/drawing/2014/chart" uri="{C3380CC4-5D6E-409C-BE32-E72D297353CC}">
              <c16:uniqueId val="{0000001A-E4B8-8048-B144-B8C7646F5E79}"/>
            </c:ext>
          </c:extLst>
        </c:ser>
        <c:dLbls>
          <c:showLegendKey val="0"/>
          <c:showVal val="0"/>
          <c:showCatName val="0"/>
          <c:showSerName val="0"/>
          <c:showPercent val="0"/>
          <c:showBubbleSize val="0"/>
        </c:dLbls>
        <c:marker val="1"/>
        <c:smooth val="0"/>
        <c:axId val="2052072448"/>
        <c:axId val="2052074944"/>
      </c:lineChart>
      <c:catAx>
        <c:axId val="466840863"/>
        <c:scaling>
          <c:orientation val="minMax"/>
        </c:scaling>
        <c:delete val="0"/>
        <c:axPos val="b"/>
        <c:title>
          <c:tx>
            <c:rich>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r>
                  <a:rPr lang="sv-SE" sz="700" spc="20" baseline="0">
                    <a:solidFill>
                      <a:schemeClr val="bg1"/>
                    </a:solidFill>
                  </a:rPr>
                  <a:t>QUARTER</a:t>
                </a:r>
              </a:p>
            </c:rich>
          </c:tx>
          <c:layout>
            <c:manualLayout>
              <c:xMode val="edge"/>
              <c:yMode val="edge"/>
              <c:x val="5.1633900301892362E-2"/>
              <c:y val="5.1980702486263332E-2"/>
            </c:manualLayout>
          </c:layout>
          <c:overlay val="0"/>
          <c:spPr>
            <a:noFill/>
            <a:ln>
              <a:noFill/>
            </a:ln>
            <a:effectLst/>
          </c:spPr>
          <c:txPr>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endParaRPr lang="sv-SE"/>
            </a:p>
          </c:txPr>
        </c:title>
        <c:numFmt formatCode="General" sourceLinked="1"/>
        <c:majorTickMark val="none"/>
        <c:minorTickMark val="none"/>
        <c:tickLblPos val="nextTo"/>
        <c:spPr>
          <a:noFill/>
          <a:ln w="6350" cap="flat" cmpd="sng" algn="ctr">
            <a:solidFill>
              <a:schemeClr val="bg1"/>
            </a:solidFill>
            <a:round/>
          </a:ln>
          <a:effectLst/>
        </c:spPr>
        <c:txPr>
          <a:bodyPr rot="-2700000" spcFirstLastPara="1" vertOverflow="ellipsis" wrap="square" anchor="ctr" anchorCtr="1"/>
          <a:lstStyle/>
          <a:p>
            <a:pPr>
              <a:defRPr sz="700" b="0" i="0" u="none" strike="noStrike" kern="1200" baseline="0">
                <a:solidFill>
                  <a:schemeClr val="bg1"/>
                </a:solidFill>
                <a:latin typeface="+mn-lt"/>
                <a:ea typeface="+mn-ea"/>
                <a:cs typeface="+mn-cs"/>
              </a:defRPr>
            </a:pPr>
            <a:endParaRPr lang="sv-SE"/>
          </a:p>
        </c:txPr>
        <c:crossAx val="466846271"/>
        <c:crossesAt val="-250"/>
        <c:auto val="1"/>
        <c:lblAlgn val="ctr"/>
        <c:lblOffset val="100"/>
        <c:noMultiLvlLbl val="0"/>
      </c:catAx>
      <c:valAx>
        <c:axId val="466846271"/>
        <c:scaling>
          <c:orientation val="minMax"/>
          <c:max val="100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sv-SE"/>
          </a:p>
        </c:txPr>
        <c:crossAx val="466840863"/>
        <c:crosses val="autoZero"/>
        <c:crossBetween val="between"/>
        <c:majorUnit val="200"/>
      </c:valAx>
      <c:valAx>
        <c:axId val="2052074944"/>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sv-SE"/>
          </a:p>
        </c:txPr>
        <c:crossAx val="2052072448"/>
        <c:crosses val="max"/>
        <c:crossBetween val="between"/>
        <c:majorUnit val="700"/>
      </c:valAx>
      <c:catAx>
        <c:axId val="2052072448"/>
        <c:scaling>
          <c:orientation val="minMax"/>
        </c:scaling>
        <c:delete val="1"/>
        <c:axPos val="b"/>
        <c:title>
          <c:tx>
            <c:rich>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r>
                  <a:rPr lang="sv-SE" sz="700" spc="20" baseline="0">
                    <a:solidFill>
                      <a:schemeClr val="bg1"/>
                    </a:solidFill>
                  </a:rPr>
                  <a:t>LTM</a:t>
                </a:r>
              </a:p>
            </c:rich>
          </c:tx>
          <c:layout>
            <c:manualLayout>
              <c:xMode val="edge"/>
              <c:yMode val="edge"/>
              <c:x val="0.89876721154554151"/>
              <c:y val="5.1980702486263332E-2"/>
            </c:manualLayout>
          </c:layout>
          <c:overlay val="0"/>
          <c:spPr>
            <a:noFill/>
            <a:ln>
              <a:noFill/>
            </a:ln>
            <a:effectLst/>
          </c:spPr>
          <c:txPr>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endParaRPr lang="sv-SE"/>
            </a:p>
          </c:txPr>
        </c:title>
        <c:numFmt formatCode="General" sourceLinked="1"/>
        <c:majorTickMark val="out"/>
        <c:minorTickMark val="none"/>
        <c:tickLblPos val="nextTo"/>
        <c:crossAx val="2052074944"/>
        <c:crosses val="autoZero"/>
        <c:auto val="1"/>
        <c:lblAlgn val="ctr"/>
        <c:lblOffset val="100"/>
        <c:noMultiLvlLbl val="0"/>
      </c:catAx>
      <c:spPr>
        <a:noFill/>
        <a:ln>
          <a:noFill/>
        </a:ln>
        <a:effectLst/>
      </c:spPr>
    </c:plotArea>
    <c:legend>
      <c:legendPos val="b"/>
      <c:layout>
        <c:manualLayout>
          <c:xMode val="edge"/>
          <c:yMode val="edge"/>
          <c:x val="0"/>
          <c:y val="0.86923856141231959"/>
          <c:w val="1"/>
          <c:h val="0.11143706534279932"/>
        </c:manualLayout>
      </c:layout>
      <c:overlay val="0"/>
      <c:spPr>
        <a:noFill/>
        <a:ln>
          <a:noFill/>
        </a:ln>
        <a:effectLst/>
      </c:spPr>
      <c:txPr>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r>
              <a:rPr lang="en-US" sz="700" b="0" spc="20" baseline="0" noProof="0">
                <a:solidFill>
                  <a:schemeClr val="bg1"/>
                </a:solidFill>
              </a:rPr>
              <a:t>OPERATING INCOME</a:t>
            </a:r>
          </a:p>
        </c:rich>
      </c:tx>
      <c:layout>
        <c:manualLayout>
          <c:xMode val="edge"/>
          <c:yMode val="edge"/>
          <c:x val="0.40604852367277816"/>
          <c:y val="5.112723989897338E-2"/>
        </c:manualLayout>
      </c:layout>
      <c:overlay val="0"/>
      <c:spPr>
        <a:noFill/>
        <a:ln>
          <a:noFill/>
        </a:ln>
        <a:effectLst/>
      </c:spPr>
      <c:txPr>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endParaRPr lang="sv-SE"/>
        </a:p>
      </c:txPr>
    </c:title>
    <c:autoTitleDeleted val="0"/>
    <c:plotArea>
      <c:layout>
        <c:manualLayout>
          <c:layoutTarget val="inner"/>
          <c:xMode val="edge"/>
          <c:yMode val="edge"/>
          <c:x val="0.11085675032434078"/>
          <c:y val="0.20695434942304111"/>
          <c:w val="0.77828649935131844"/>
          <c:h val="0.47904432415095433"/>
        </c:manualLayout>
      </c:layout>
      <c:barChart>
        <c:barDir val="col"/>
        <c:grouping val="clustered"/>
        <c:varyColors val="0"/>
        <c:ser>
          <c:idx val="0"/>
          <c:order val="0"/>
          <c:tx>
            <c:strRef>
              <c:f>Sheet1!$B$1</c:f>
              <c:strCache>
                <c:ptCount val="1"/>
                <c:pt idx="0">
                  <c:v>OPERATING INCOME, SEK M</c:v>
                </c:pt>
              </c:strCache>
            </c:strRef>
          </c:tx>
          <c:spPr>
            <a:solidFill>
              <a:schemeClr val="accent3">
                <a:alpha val="40000"/>
              </a:schemeClr>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CEF2-7441-94CD-08B67BFDFB3B}"/>
              </c:ext>
            </c:extLst>
          </c:dPt>
          <c:dPt>
            <c:idx val="1"/>
            <c:invertIfNegative val="0"/>
            <c:bubble3D val="0"/>
            <c:spPr>
              <a:solidFill>
                <a:schemeClr val="accent3">
                  <a:alpha val="40000"/>
                </a:schemeClr>
              </a:solidFill>
              <a:ln>
                <a:noFill/>
              </a:ln>
              <a:effectLst/>
            </c:spPr>
            <c:extLst>
              <c:ext xmlns:c16="http://schemas.microsoft.com/office/drawing/2014/chart" uri="{C3380CC4-5D6E-409C-BE32-E72D297353CC}">
                <c16:uniqueId val="{00000003-CEF2-7441-94CD-08B67BFDFB3B}"/>
              </c:ext>
            </c:extLst>
          </c:dPt>
          <c:dPt>
            <c:idx val="2"/>
            <c:invertIfNegative val="0"/>
            <c:bubble3D val="0"/>
            <c:spPr>
              <a:solidFill>
                <a:schemeClr val="accent3">
                  <a:alpha val="40000"/>
                </a:schemeClr>
              </a:solidFill>
              <a:ln>
                <a:noFill/>
              </a:ln>
              <a:effectLst/>
            </c:spPr>
            <c:extLst>
              <c:ext xmlns:c16="http://schemas.microsoft.com/office/drawing/2014/chart" uri="{C3380CC4-5D6E-409C-BE32-E72D297353CC}">
                <c16:uniqueId val="{00000005-CEF2-7441-94CD-08B67BFDFB3B}"/>
              </c:ext>
            </c:extLst>
          </c:dPt>
          <c:dPt>
            <c:idx val="3"/>
            <c:invertIfNegative val="0"/>
            <c:bubble3D val="0"/>
            <c:spPr>
              <a:solidFill>
                <a:schemeClr val="accent3">
                  <a:alpha val="40000"/>
                </a:schemeClr>
              </a:solidFill>
              <a:ln>
                <a:noFill/>
              </a:ln>
              <a:effectLst/>
            </c:spPr>
            <c:extLst>
              <c:ext xmlns:c16="http://schemas.microsoft.com/office/drawing/2014/chart" uri="{C3380CC4-5D6E-409C-BE32-E72D297353CC}">
                <c16:uniqueId val="{00000007-CEF2-7441-94CD-08B67BFDFB3B}"/>
              </c:ext>
            </c:extLst>
          </c:dPt>
          <c:dPt>
            <c:idx val="4"/>
            <c:invertIfNegative val="0"/>
            <c:bubble3D val="0"/>
            <c:spPr>
              <a:solidFill>
                <a:schemeClr val="accent3"/>
              </a:solidFill>
              <a:ln>
                <a:noFill/>
              </a:ln>
              <a:effectLst/>
            </c:spPr>
            <c:extLst>
              <c:ext xmlns:c16="http://schemas.microsoft.com/office/drawing/2014/chart" uri="{C3380CC4-5D6E-409C-BE32-E72D297353CC}">
                <c16:uniqueId val="{00000009-CEF2-7441-94CD-08B67BFDFB3B}"/>
              </c:ext>
            </c:extLst>
          </c:dPt>
          <c:dPt>
            <c:idx val="5"/>
            <c:invertIfNegative val="0"/>
            <c:bubble3D val="0"/>
            <c:spPr>
              <a:solidFill>
                <a:schemeClr val="accent3">
                  <a:alpha val="40000"/>
                </a:schemeClr>
              </a:solidFill>
              <a:ln>
                <a:noFill/>
              </a:ln>
              <a:effectLst/>
            </c:spPr>
            <c:extLst>
              <c:ext xmlns:c16="http://schemas.microsoft.com/office/drawing/2014/chart" uri="{C3380CC4-5D6E-409C-BE32-E72D297353CC}">
                <c16:uniqueId val="{0000000B-CEF2-7441-94CD-08B67BFDFB3B}"/>
              </c:ext>
            </c:extLst>
          </c:dPt>
          <c:dPt>
            <c:idx val="6"/>
            <c:invertIfNegative val="0"/>
            <c:bubble3D val="0"/>
            <c:spPr>
              <a:solidFill>
                <a:schemeClr val="accent3">
                  <a:alpha val="40000"/>
                </a:schemeClr>
              </a:solidFill>
              <a:ln>
                <a:noFill/>
              </a:ln>
              <a:effectLst/>
            </c:spPr>
            <c:extLst>
              <c:ext xmlns:c16="http://schemas.microsoft.com/office/drawing/2014/chart" uri="{C3380CC4-5D6E-409C-BE32-E72D297353CC}">
                <c16:uniqueId val="{0000000D-CEF2-7441-94CD-08B67BFDFB3B}"/>
              </c:ext>
            </c:extLst>
          </c:dPt>
          <c:dPt>
            <c:idx val="7"/>
            <c:invertIfNegative val="0"/>
            <c:bubble3D val="0"/>
            <c:spPr>
              <a:solidFill>
                <a:schemeClr val="accent3">
                  <a:alpha val="40000"/>
                </a:schemeClr>
              </a:solidFill>
              <a:ln>
                <a:noFill/>
              </a:ln>
              <a:effectLst/>
            </c:spPr>
            <c:extLst>
              <c:ext xmlns:c16="http://schemas.microsoft.com/office/drawing/2014/chart" uri="{C3380CC4-5D6E-409C-BE32-E72D297353CC}">
                <c16:uniqueId val="{0000000F-CEF2-7441-94CD-08B67BFDFB3B}"/>
              </c:ext>
            </c:extLst>
          </c:dPt>
          <c:dPt>
            <c:idx val="8"/>
            <c:invertIfNegative val="0"/>
            <c:bubble3D val="0"/>
            <c:spPr>
              <a:solidFill>
                <a:schemeClr val="accent3"/>
              </a:solidFill>
              <a:ln>
                <a:noFill/>
              </a:ln>
              <a:effectLst/>
            </c:spPr>
            <c:extLst>
              <c:ext xmlns:c16="http://schemas.microsoft.com/office/drawing/2014/chart" uri="{C3380CC4-5D6E-409C-BE32-E72D297353CC}">
                <c16:uniqueId val="{00000011-CEF2-7441-94CD-08B67BFDFB3B}"/>
              </c:ext>
            </c:extLst>
          </c:dPt>
          <c:dPt>
            <c:idx val="9"/>
            <c:invertIfNegative val="0"/>
            <c:bubble3D val="0"/>
            <c:spPr>
              <a:solidFill>
                <a:schemeClr val="accent3">
                  <a:alpha val="40000"/>
                </a:schemeClr>
              </a:solidFill>
              <a:ln>
                <a:noFill/>
              </a:ln>
              <a:effectLst/>
            </c:spPr>
            <c:extLst>
              <c:ext xmlns:c16="http://schemas.microsoft.com/office/drawing/2014/chart" uri="{C3380CC4-5D6E-409C-BE32-E72D297353CC}">
                <c16:uniqueId val="{00000013-CEF2-7441-94CD-08B67BFDFB3B}"/>
              </c:ext>
            </c:extLst>
          </c:dPt>
          <c:dPt>
            <c:idx val="10"/>
            <c:invertIfNegative val="0"/>
            <c:bubble3D val="0"/>
            <c:spPr>
              <a:solidFill>
                <a:schemeClr val="accent3">
                  <a:alpha val="40000"/>
                </a:schemeClr>
              </a:solidFill>
              <a:ln>
                <a:noFill/>
              </a:ln>
              <a:effectLst/>
            </c:spPr>
            <c:extLst>
              <c:ext xmlns:c16="http://schemas.microsoft.com/office/drawing/2014/chart" uri="{C3380CC4-5D6E-409C-BE32-E72D297353CC}">
                <c16:uniqueId val="{00000015-CEF2-7441-94CD-08B67BFDFB3B}"/>
              </c:ext>
            </c:extLst>
          </c:dPt>
          <c:dPt>
            <c:idx val="12"/>
            <c:invertIfNegative val="0"/>
            <c:bubble3D val="0"/>
            <c:spPr>
              <a:solidFill>
                <a:schemeClr val="accent3"/>
              </a:solidFill>
              <a:ln>
                <a:noFill/>
              </a:ln>
              <a:effectLst/>
            </c:spPr>
            <c:extLst>
              <c:ext xmlns:c16="http://schemas.microsoft.com/office/drawing/2014/chart" uri="{C3380CC4-5D6E-409C-BE32-E72D297353CC}">
                <c16:uniqueId val="{00000016-AD2E-452E-9FC0-EA08B78D9795}"/>
              </c:ext>
            </c:extLst>
          </c:dPt>
          <c:cat>
            <c:strRef>
              <c:f>Sheet1!$A$6:$A$18</c:f>
              <c:strCache>
                <c:ptCount val="13"/>
                <c:pt idx="0">
                  <c:v>Q1-21</c:v>
                </c:pt>
                <c:pt idx="1">
                  <c:v>Q2-21</c:v>
                </c:pt>
                <c:pt idx="2">
                  <c:v>Q3-21</c:v>
                </c:pt>
                <c:pt idx="3">
                  <c:v>Q4-21</c:v>
                </c:pt>
                <c:pt idx="4">
                  <c:v>Q1-22</c:v>
                </c:pt>
                <c:pt idx="5">
                  <c:v>Q2-22</c:v>
                </c:pt>
                <c:pt idx="6">
                  <c:v>Q3-22</c:v>
                </c:pt>
                <c:pt idx="7">
                  <c:v>Q4-22</c:v>
                </c:pt>
                <c:pt idx="8">
                  <c:v>Q1-23</c:v>
                </c:pt>
                <c:pt idx="9">
                  <c:v>Q2-23</c:v>
                </c:pt>
                <c:pt idx="10">
                  <c:v>Q3-23</c:v>
                </c:pt>
                <c:pt idx="11">
                  <c:v>Q4-23</c:v>
                </c:pt>
                <c:pt idx="12">
                  <c:v>Q1-24</c:v>
                </c:pt>
              </c:strCache>
            </c:strRef>
          </c:cat>
          <c:val>
            <c:numRef>
              <c:f>Sheet1!$B$6:$B$18</c:f>
              <c:numCache>
                <c:formatCode>#,##0</c:formatCode>
                <c:ptCount val="13"/>
                <c:pt idx="0">
                  <c:v>42.564999999999998</c:v>
                </c:pt>
                <c:pt idx="1">
                  <c:v>61.834000000000003</c:v>
                </c:pt>
                <c:pt idx="2">
                  <c:v>55.262</c:v>
                </c:pt>
                <c:pt idx="3">
                  <c:v>26.001000000000001</c:v>
                </c:pt>
                <c:pt idx="4">
                  <c:v>30.696000000000002</c:v>
                </c:pt>
                <c:pt idx="5">
                  <c:v>20</c:v>
                </c:pt>
                <c:pt idx="6">
                  <c:v>39.195679299999988</c:v>
                </c:pt>
                <c:pt idx="7">
                  <c:v>27</c:v>
                </c:pt>
                <c:pt idx="8">
                  <c:v>8</c:v>
                </c:pt>
                <c:pt idx="9">
                  <c:v>36</c:v>
                </c:pt>
                <c:pt idx="10">
                  <c:v>55.414963800000081</c:v>
                </c:pt>
                <c:pt idx="11">
                  <c:v>16.598135399999901</c:v>
                </c:pt>
                <c:pt idx="12">
                  <c:v>30</c:v>
                </c:pt>
              </c:numCache>
            </c:numRef>
          </c:val>
          <c:extLst>
            <c:ext xmlns:c16="http://schemas.microsoft.com/office/drawing/2014/chart" uri="{C3380CC4-5D6E-409C-BE32-E72D297353CC}">
              <c16:uniqueId val="{00000018-CEF2-7441-94CD-08B67BFDFB3B}"/>
            </c:ext>
          </c:extLst>
        </c:ser>
        <c:ser>
          <c:idx val="1"/>
          <c:order val="1"/>
          <c:tx>
            <c:strRef>
              <c:f>Sheet1!#REF!</c:f>
              <c:strCache>
                <c:ptCount val="1"/>
                <c:pt idx="0">
                  <c:v>#REF!</c:v>
                </c:pt>
              </c:strCache>
              <c:extLst xmlns:c15="http://schemas.microsoft.com/office/drawing/2012/chart"/>
            </c:strRef>
          </c:tx>
          <c:spPr>
            <a:solidFill>
              <a:schemeClr val="accent2"/>
            </a:solidFill>
            <a:ln>
              <a:noFill/>
            </a:ln>
            <a:effectLst/>
          </c:spPr>
          <c:invertIfNegative val="0"/>
          <c:cat>
            <c:strRef>
              <c:f>Sheet1!$A$6:$A$18</c:f>
              <c:strCache>
                <c:ptCount val="13"/>
                <c:pt idx="0">
                  <c:v>Q1-21</c:v>
                </c:pt>
                <c:pt idx="1">
                  <c:v>Q2-21</c:v>
                </c:pt>
                <c:pt idx="2">
                  <c:v>Q3-21</c:v>
                </c:pt>
                <c:pt idx="3">
                  <c:v>Q4-21</c:v>
                </c:pt>
                <c:pt idx="4">
                  <c:v>Q1-22</c:v>
                </c:pt>
                <c:pt idx="5">
                  <c:v>Q2-22</c:v>
                </c:pt>
                <c:pt idx="6">
                  <c:v>Q3-22</c:v>
                </c:pt>
                <c:pt idx="7">
                  <c:v>Q4-22</c:v>
                </c:pt>
                <c:pt idx="8">
                  <c:v>Q1-23</c:v>
                </c:pt>
                <c:pt idx="9">
                  <c:v>Q2-23</c:v>
                </c:pt>
                <c:pt idx="10">
                  <c:v>Q3-23</c:v>
                </c:pt>
                <c:pt idx="11">
                  <c:v>Q4-23</c:v>
                </c:pt>
                <c:pt idx="12">
                  <c:v>Q1-24</c:v>
                </c:pt>
              </c:strCache>
            </c:strRef>
          </c:cat>
          <c:val>
            <c:numRef>
              <c:f>Sheet1!#REF!</c:f>
              <c:extLst xmlns:c15="http://schemas.microsoft.com/office/drawing/2012/chart"/>
            </c:numRef>
          </c:val>
          <c:extLst xmlns:c15="http://schemas.microsoft.com/office/drawing/2012/chart">
            <c:ext xmlns:c16="http://schemas.microsoft.com/office/drawing/2014/chart" uri="{C3380CC4-5D6E-409C-BE32-E72D297353CC}">
              <c16:uniqueId val="{00000019-CEF2-7441-94CD-08B67BFDFB3B}"/>
            </c:ext>
          </c:extLst>
        </c:ser>
        <c:dLbls>
          <c:showLegendKey val="0"/>
          <c:showVal val="0"/>
          <c:showCatName val="0"/>
          <c:showSerName val="0"/>
          <c:showPercent val="0"/>
          <c:showBubbleSize val="0"/>
        </c:dLbls>
        <c:gapWidth val="200"/>
        <c:overlap val="-27"/>
        <c:axId val="466840863"/>
        <c:axId val="466846271"/>
        <c:extLst/>
      </c:barChart>
      <c:lineChart>
        <c:grouping val="standard"/>
        <c:varyColors val="0"/>
        <c:ser>
          <c:idx val="2"/>
          <c:order val="2"/>
          <c:tx>
            <c:strRef>
              <c:f>Sheet1!$C$1</c:f>
              <c:strCache>
                <c:ptCount val="1"/>
                <c:pt idx="0">
                  <c:v>OPERATING INCOME LAST 12 MONTHS, SEK M</c:v>
                </c:pt>
              </c:strCache>
            </c:strRef>
          </c:tx>
          <c:spPr>
            <a:ln w="28575" cap="rnd">
              <a:solidFill>
                <a:schemeClr val="accent6"/>
              </a:solidFill>
              <a:round/>
            </a:ln>
            <a:effectLst/>
          </c:spPr>
          <c:marker>
            <c:symbol val="none"/>
          </c:marker>
          <c:cat>
            <c:strRef>
              <c:f>Sheet1!$A$6:$A$18</c:f>
              <c:strCache>
                <c:ptCount val="13"/>
                <c:pt idx="0">
                  <c:v>Q1-21</c:v>
                </c:pt>
                <c:pt idx="1">
                  <c:v>Q2-21</c:v>
                </c:pt>
                <c:pt idx="2">
                  <c:v>Q3-21</c:v>
                </c:pt>
                <c:pt idx="3">
                  <c:v>Q4-21</c:v>
                </c:pt>
                <c:pt idx="4">
                  <c:v>Q1-22</c:v>
                </c:pt>
                <c:pt idx="5">
                  <c:v>Q2-22</c:v>
                </c:pt>
                <c:pt idx="6">
                  <c:v>Q3-22</c:v>
                </c:pt>
                <c:pt idx="7">
                  <c:v>Q4-22</c:v>
                </c:pt>
                <c:pt idx="8">
                  <c:v>Q1-23</c:v>
                </c:pt>
                <c:pt idx="9">
                  <c:v>Q2-23</c:v>
                </c:pt>
                <c:pt idx="10">
                  <c:v>Q3-23</c:v>
                </c:pt>
                <c:pt idx="11">
                  <c:v>Q4-23</c:v>
                </c:pt>
                <c:pt idx="12">
                  <c:v>Q1-24</c:v>
                </c:pt>
              </c:strCache>
            </c:strRef>
          </c:cat>
          <c:val>
            <c:numRef>
              <c:f>Sheet1!$C$6:$C$18</c:f>
              <c:numCache>
                <c:formatCode>#,##0</c:formatCode>
                <c:ptCount val="13"/>
                <c:pt idx="0">
                  <c:v>160.066</c:v>
                </c:pt>
                <c:pt idx="1">
                  <c:v>195.52799999999999</c:v>
                </c:pt>
                <c:pt idx="2">
                  <c:v>208.74600000000001</c:v>
                </c:pt>
                <c:pt idx="3">
                  <c:v>185.66200000000001</c:v>
                </c:pt>
                <c:pt idx="4">
                  <c:v>173.79300000000001</c:v>
                </c:pt>
                <c:pt idx="5">
                  <c:v>132</c:v>
                </c:pt>
                <c:pt idx="6">
                  <c:v>116.05679450000008</c:v>
                </c:pt>
                <c:pt idx="7">
                  <c:v>117</c:v>
                </c:pt>
                <c:pt idx="8">
                  <c:v>94</c:v>
                </c:pt>
                <c:pt idx="9">
                  <c:v>111</c:v>
                </c:pt>
                <c:pt idx="10">
                  <c:v>126.89812139999955</c:v>
                </c:pt>
                <c:pt idx="11">
                  <c:v>116.5934275</c:v>
                </c:pt>
                <c:pt idx="12">
                  <c:v>139</c:v>
                </c:pt>
              </c:numCache>
            </c:numRef>
          </c:val>
          <c:smooth val="0"/>
          <c:extLst>
            <c:ext xmlns:c16="http://schemas.microsoft.com/office/drawing/2014/chart" uri="{C3380CC4-5D6E-409C-BE32-E72D297353CC}">
              <c16:uniqueId val="{0000001A-CEF2-7441-94CD-08B67BFDFB3B}"/>
            </c:ext>
          </c:extLst>
        </c:ser>
        <c:dLbls>
          <c:showLegendKey val="0"/>
          <c:showVal val="0"/>
          <c:showCatName val="0"/>
          <c:showSerName val="0"/>
          <c:showPercent val="0"/>
          <c:showBubbleSize val="0"/>
        </c:dLbls>
        <c:marker val="1"/>
        <c:smooth val="0"/>
        <c:axId val="2052072448"/>
        <c:axId val="2052074944"/>
      </c:lineChart>
      <c:catAx>
        <c:axId val="466840863"/>
        <c:scaling>
          <c:orientation val="minMax"/>
        </c:scaling>
        <c:delete val="0"/>
        <c:axPos val="b"/>
        <c:title>
          <c:tx>
            <c:rich>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r>
                  <a:rPr lang="sv-SE" sz="700" spc="20" baseline="0">
                    <a:solidFill>
                      <a:schemeClr val="bg1"/>
                    </a:solidFill>
                  </a:rPr>
                  <a:t>QUARTER</a:t>
                </a:r>
              </a:p>
            </c:rich>
          </c:tx>
          <c:layout>
            <c:manualLayout>
              <c:xMode val="edge"/>
              <c:yMode val="edge"/>
              <c:x val="5.1633900301892362E-2"/>
              <c:y val="5.1980702486263332E-2"/>
            </c:manualLayout>
          </c:layout>
          <c:overlay val="0"/>
          <c:spPr>
            <a:noFill/>
            <a:ln>
              <a:noFill/>
            </a:ln>
            <a:effectLst/>
          </c:spPr>
          <c:txPr>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endParaRPr lang="sv-SE"/>
            </a:p>
          </c:txPr>
        </c:title>
        <c:numFmt formatCode="General" sourceLinked="1"/>
        <c:majorTickMark val="none"/>
        <c:minorTickMark val="none"/>
        <c:tickLblPos val="nextTo"/>
        <c:spPr>
          <a:noFill/>
          <a:ln w="6350" cap="flat" cmpd="sng" algn="ctr">
            <a:solidFill>
              <a:schemeClr val="bg1"/>
            </a:solidFill>
            <a:round/>
          </a:ln>
          <a:effectLst/>
        </c:spPr>
        <c:txPr>
          <a:bodyPr rot="-2700000" spcFirstLastPara="1" vertOverflow="ellipsis" wrap="square" anchor="ctr" anchorCtr="1"/>
          <a:lstStyle/>
          <a:p>
            <a:pPr>
              <a:defRPr sz="700" b="0" i="0" u="none" strike="noStrike" kern="1200" baseline="0">
                <a:solidFill>
                  <a:schemeClr val="bg1"/>
                </a:solidFill>
                <a:latin typeface="+mn-lt"/>
                <a:ea typeface="+mn-ea"/>
                <a:cs typeface="+mn-cs"/>
              </a:defRPr>
            </a:pPr>
            <a:endParaRPr lang="sv-SE"/>
          </a:p>
        </c:txPr>
        <c:crossAx val="466846271"/>
        <c:crossesAt val="-250"/>
        <c:auto val="1"/>
        <c:lblAlgn val="ctr"/>
        <c:lblOffset val="100"/>
        <c:noMultiLvlLbl val="0"/>
      </c:catAx>
      <c:valAx>
        <c:axId val="466846271"/>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sv-SE"/>
          </a:p>
        </c:txPr>
        <c:crossAx val="466840863"/>
        <c:crosses val="autoZero"/>
        <c:crossBetween val="between"/>
      </c:valAx>
      <c:valAx>
        <c:axId val="2052074944"/>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sv-SE"/>
          </a:p>
        </c:txPr>
        <c:crossAx val="2052072448"/>
        <c:crosses val="max"/>
        <c:crossBetween val="between"/>
      </c:valAx>
      <c:catAx>
        <c:axId val="2052072448"/>
        <c:scaling>
          <c:orientation val="minMax"/>
        </c:scaling>
        <c:delete val="1"/>
        <c:axPos val="b"/>
        <c:title>
          <c:tx>
            <c:rich>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r>
                  <a:rPr lang="sv-SE" sz="700" spc="20" baseline="0">
                    <a:solidFill>
                      <a:schemeClr val="bg1"/>
                    </a:solidFill>
                  </a:rPr>
                  <a:t>LTM</a:t>
                </a:r>
              </a:p>
            </c:rich>
          </c:tx>
          <c:layout>
            <c:manualLayout>
              <c:xMode val="edge"/>
              <c:yMode val="edge"/>
              <c:x val="0.89409156174066706"/>
              <c:y val="5.1980702486263332E-2"/>
            </c:manualLayout>
          </c:layout>
          <c:overlay val="0"/>
          <c:spPr>
            <a:noFill/>
            <a:ln>
              <a:noFill/>
            </a:ln>
            <a:effectLst/>
          </c:spPr>
          <c:txPr>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endParaRPr lang="sv-SE"/>
            </a:p>
          </c:txPr>
        </c:title>
        <c:numFmt formatCode="General" sourceLinked="1"/>
        <c:majorTickMark val="out"/>
        <c:minorTickMark val="none"/>
        <c:tickLblPos val="nextTo"/>
        <c:crossAx val="2052074944"/>
        <c:crosses val="autoZero"/>
        <c:auto val="1"/>
        <c:lblAlgn val="ctr"/>
        <c:lblOffset val="100"/>
        <c:noMultiLvlLbl val="0"/>
      </c:catAx>
      <c:spPr>
        <a:noFill/>
        <a:ln>
          <a:noFill/>
        </a:ln>
        <a:effectLst/>
      </c:spPr>
    </c:plotArea>
    <c:legend>
      <c:legendPos val="b"/>
      <c:layout>
        <c:manualLayout>
          <c:xMode val="edge"/>
          <c:yMode val="edge"/>
          <c:x val="5.0511744348722483E-4"/>
          <c:y val="0.87313349090856041"/>
          <c:w val="0.99715703897312558"/>
          <c:h val="0.11143706534279932"/>
        </c:manualLayout>
      </c:layout>
      <c:overlay val="0"/>
      <c:spPr>
        <a:noFill/>
        <a:ln>
          <a:noFill/>
        </a:ln>
        <a:effectLst/>
      </c:spPr>
      <c:txPr>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0.17772</cdr:x>
      <cdr:y>0.84842</cdr:y>
    </cdr:from>
    <cdr:to>
      <cdr:x>0.75411</cdr:x>
      <cdr:y>0.99572</cdr:y>
    </cdr:to>
    <cdr:sp macro="" textlink="">
      <cdr:nvSpPr>
        <cdr:cNvPr id="2" name="Textfeld 1">
          <a:extLst xmlns:a="http://schemas.openxmlformats.org/drawingml/2006/main">
            <a:ext uri="{FF2B5EF4-FFF2-40B4-BE49-F238E27FC236}">
              <a16:creationId xmlns:a16="http://schemas.microsoft.com/office/drawing/2014/main" id="{97D05F8C-DCD5-55C5-D1E1-A23CE303191E}"/>
            </a:ext>
          </a:extLst>
        </cdr:cNvPr>
        <cdr:cNvSpPr txBox="1"/>
      </cdr:nvSpPr>
      <cdr:spPr>
        <a:xfrm xmlns:a="http://schemas.openxmlformats.org/drawingml/2006/main">
          <a:off x="802100" y="1595753"/>
          <a:ext cx="2601391" cy="277040"/>
        </a:xfrm>
        <a:prstGeom xmlns:a="http://schemas.openxmlformats.org/drawingml/2006/main" prst="rect">
          <a:avLst/>
        </a:prstGeom>
      </cdr:spPr>
      <cdr:txBody>
        <a:bodyPr xmlns:a="http://schemas.openxmlformats.org/drawingml/2006/main" vertOverflow="clip" vert="horz" wrap="square" lIns="91440" tIns="0" rIns="91440" bIns="45720" rtlCol="0">
          <a:normAutofit/>
        </a:bodyPr>
        <a:lstStyle xmlns:a="http://schemas.openxmlformats.org/drawingml/2006/main"/>
        <a:p xmlns:a="http://schemas.openxmlformats.org/drawingml/2006/main">
          <a:pPr marL="0" marR="0" indent="0" algn="l" defTabSz="914400" rtl="0" eaLnBrk="1" fontAlgn="auto" latinLnBrk="0" hangingPunct="1">
            <a:lnSpc>
              <a:spcPct val="90000"/>
            </a:lnSpc>
            <a:spcBef>
              <a:spcPts val="1000"/>
            </a:spcBef>
            <a:spcAft>
              <a:spcPts val="0"/>
            </a:spcAft>
            <a:buClrTx/>
            <a:buSzPct val="70000"/>
            <a:buFont typeface="Arial"/>
            <a:buNone/>
            <a:tabLst/>
          </a:pPr>
          <a:endParaRPr kumimoji="0" lang="de-DE" sz="1800" b="0" i="0" u="none" strike="noStrike" kern="1200" cap="none" spc="150" normalizeH="0" baseline="0" noProof="0" dirty="0">
            <a:ln>
              <a:noFill/>
            </a:ln>
            <a:solidFill>
              <a:srgbClr val="898B8E"/>
            </a:solidFill>
            <a:effectLst/>
            <a:uLnTx/>
            <a:uFillTx/>
            <a:latin typeface="Calibri Light" charset="0"/>
            <a:ea typeface="Calibri Light" charset="0"/>
            <a:cs typeface="Calibri Light"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4283" cy="49702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48645" y="0"/>
            <a:ext cx="2944283" cy="497020"/>
          </a:xfrm>
          <a:prstGeom prst="rect">
            <a:avLst/>
          </a:prstGeom>
        </p:spPr>
        <p:txBody>
          <a:bodyPr vert="horz" lIns="91440" tIns="45720" rIns="91440" bIns="45720" rtlCol="0"/>
          <a:lstStyle>
            <a:lvl1pPr algn="r">
              <a:defRPr sz="1200"/>
            </a:lvl1pPr>
          </a:lstStyle>
          <a:p>
            <a:fld id="{C568869E-4A25-F340-81CD-3A25A7BA7124}" type="datetimeFigureOut">
              <a:rPr lang="sv-SE" smtClean="0"/>
              <a:t>2024-04-23</a:t>
            </a:fld>
            <a:endParaRPr lang="sv-SE"/>
          </a:p>
        </p:txBody>
      </p:sp>
      <p:sp>
        <p:nvSpPr>
          <p:cNvPr id="4" name="Platshållare för bildobjekt 3"/>
          <p:cNvSpPr>
            <a:spLocks noGrp="1" noRot="1" noChangeAspect="1"/>
          </p:cNvSpPr>
          <p:nvPr>
            <p:ph type="sldImg" idx="2"/>
          </p:nvPr>
        </p:nvSpPr>
        <p:spPr>
          <a:xfrm>
            <a:off x="425450" y="1238250"/>
            <a:ext cx="5943600" cy="334327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450" y="4767262"/>
            <a:ext cx="5435600" cy="3900488"/>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08981"/>
            <a:ext cx="2944283" cy="497019"/>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48645" y="9408981"/>
            <a:ext cx="2944283" cy="497019"/>
          </a:xfrm>
          <a:prstGeom prst="rect">
            <a:avLst/>
          </a:prstGeom>
        </p:spPr>
        <p:txBody>
          <a:bodyPr vert="horz" lIns="91440" tIns="45720" rIns="91440" bIns="45720" rtlCol="0" anchor="b"/>
          <a:lstStyle>
            <a:lvl1pPr algn="r">
              <a:defRPr sz="1200"/>
            </a:lvl1pPr>
          </a:lstStyle>
          <a:p>
            <a:fld id="{188867E6-C9AE-F840-AEDB-BA308E6C8B6F}" type="slidenum">
              <a:rPr lang="sv-SE" smtClean="0"/>
              <a:t>‹#›</a:t>
            </a:fld>
            <a:endParaRPr lang="sv-SE"/>
          </a:p>
        </p:txBody>
      </p:sp>
    </p:spTree>
    <p:extLst>
      <p:ext uri="{BB962C8B-B14F-4D97-AF65-F5344CB8AC3E}">
        <p14:creationId xmlns:p14="http://schemas.microsoft.com/office/powerpoint/2010/main" val="545276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 Large">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480346F0-4F83-EAA3-124B-9B05B80395D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0917" y="2010682"/>
            <a:ext cx="2148850" cy="448871"/>
          </a:xfrm>
          <a:prstGeom prst="rect">
            <a:avLst/>
          </a:prstGeom>
        </p:spPr>
      </p:pic>
      <p:sp>
        <p:nvSpPr>
          <p:cNvPr id="9" name="Platshållare för text 7">
            <a:extLst>
              <a:ext uri="{FF2B5EF4-FFF2-40B4-BE49-F238E27FC236}">
                <a16:creationId xmlns:a16="http://schemas.microsoft.com/office/drawing/2014/main" id="{13A61034-5083-A1C0-CE4C-E6507B89BF19}"/>
              </a:ext>
            </a:extLst>
          </p:cNvPr>
          <p:cNvSpPr>
            <a:spLocks noGrp="1"/>
          </p:cNvSpPr>
          <p:nvPr>
            <p:ph type="body" sz="quarter" idx="11"/>
          </p:nvPr>
        </p:nvSpPr>
        <p:spPr>
          <a:xfrm>
            <a:off x="417513" y="4398446"/>
            <a:ext cx="11366500" cy="313932"/>
          </a:xfrm>
          <a:prstGeom prst="rect">
            <a:avLst/>
          </a:prstGeom>
        </p:spPr>
        <p:txBody>
          <a:bodyPr>
            <a:spAutoFit/>
          </a:bodyPr>
          <a:lstStyle>
            <a:lvl1pPr marL="0" indent="0" algn="ctr">
              <a:buNone/>
              <a:defRPr sz="1600">
                <a:solidFill>
                  <a:schemeClr val="bg1"/>
                </a:solidFill>
              </a:defRPr>
            </a:lvl1pPr>
            <a:lvl2pPr marL="457200" indent="0">
              <a:buNone/>
              <a:defRPr/>
            </a:lvl2pPr>
          </a:lstStyle>
          <a:p>
            <a:pPr lvl="0"/>
            <a:r>
              <a:rPr lang="sv-SE"/>
              <a:t>Klicka här för att ändra format på bakgrundstexten</a:t>
            </a:r>
          </a:p>
        </p:txBody>
      </p:sp>
      <p:sp>
        <p:nvSpPr>
          <p:cNvPr id="12" name="Platshållare för text 11">
            <a:extLst>
              <a:ext uri="{FF2B5EF4-FFF2-40B4-BE49-F238E27FC236}">
                <a16:creationId xmlns:a16="http://schemas.microsoft.com/office/drawing/2014/main" id="{DD1A5099-93B8-2AAC-6A86-4A5EF5523C18}"/>
              </a:ext>
            </a:extLst>
          </p:cNvPr>
          <p:cNvSpPr>
            <a:spLocks noGrp="1"/>
          </p:cNvSpPr>
          <p:nvPr>
            <p:ph type="body" sz="quarter" idx="12" hasCustomPrompt="1"/>
          </p:nvPr>
        </p:nvSpPr>
        <p:spPr>
          <a:xfrm>
            <a:off x="417512" y="6453188"/>
            <a:ext cx="5570537" cy="215900"/>
          </a:xfrm>
          <a:prstGeom prst="rect">
            <a:avLst/>
          </a:prstGeom>
        </p:spPr>
        <p:txBody>
          <a:bodyPr lIns="0" tIns="0" rIns="0" bIns="0" anchor="b"/>
          <a:lstStyle>
            <a:lvl1pPr marL="0" indent="0">
              <a:buNone/>
              <a:defRPr sz="600">
                <a:solidFill>
                  <a:schemeClr val="bg1"/>
                </a:solidFill>
              </a:defRPr>
            </a:lvl1pPr>
            <a:lvl2pPr marL="457200" indent="0">
              <a:buNone/>
              <a:defRPr/>
            </a:lvl2pPr>
          </a:lstStyle>
          <a:p>
            <a:pPr lvl="0"/>
            <a:r>
              <a:rPr lang="sv-SE"/>
              <a:t>Edit </a:t>
            </a:r>
            <a:r>
              <a:rPr lang="sv-SE" err="1"/>
              <a:t>footer</a:t>
            </a:r>
            <a:r>
              <a:rPr lang="sv-SE"/>
              <a:t> text</a:t>
            </a:r>
          </a:p>
        </p:txBody>
      </p:sp>
      <p:sp>
        <p:nvSpPr>
          <p:cNvPr id="3" name="Rubrik 12">
            <a:extLst>
              <a:ext uri="{FF2B5EF4-FFF2-40B4-BE49-F238E27FC236}">
                <a16:creationId xmlns:a16="http://schemas.microsoft.com/office/drawing/2014/main" id="{DF2E41A1-1ECA-01D9-CA25-2302640F2ADD}"/>
              </a:ext>
            </a:extLst>
          </p:cNvPr>
          <p:cNvSpPr>
            <a:spLocks noGrp="1"/>
          </p:cNvSpPr>
          <p:nvPr>
            <p:ph type="title"/>
          </p:nvPr>
        </p:nvSpPr>
        <p:spPr>
          <a:xfrm>
            <a:off x="407988" y="2925785"/>
            <a:ext cx="11376024" cy="1006429"/>
          </a:xfrm>
          <a:prstGeom prst="rect">
            <a:avLst/>
          </a:prstGeom>
        </p:spPr>
        <p:txBody>
          <a:bodyPr anchor="ctr" anchorCtr="0">
            <a:spAutoFit/>
          </a:bodyPr>
          <a:lstStyle>
            <a:lvl1pPr algn="ctr">
              <a:defRPr sz="6600">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248988882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13" name="Rubrik 13">
            <a:extLst>
              <a:ext uri="{FF2B5EF4-FFF2-40B4-BE49-F238E27FC236}">
                <a16:creationId xmlns:a16="http://schemas.microsoft.com/office/drawing/2014/main" id="{CA8860DE-DBA4-A96B-76AD-1F1A66EBDC5D}"/>
              </a:ext>
            </a:extLst>
          </p:cNvPr>
          <p:cNvSpPr>
            <a:spLocks noGrp="1"/>
          </p:cNvSpPr>
          <p:nvPr>
            <p:ph type="title"/>
          </p:nvPr>
        </p:nvSpPr>
        <p:spPr>
          <a:xfrm>
            <a:off x="2315864" y="3206470"/>
            <a:ext cx="7560272" cy="445058"/>
          </a:xfrm>
          <a:prstGeom prst="rect">
            <a:avLst/>
          </a:prstGeom>
        </p:spPr>
        <p:txBody>
          <a:bodyPr wrap="square" anchor="ctr">
            <a:spAutoFit/>
          </a:bodyPr>
          <a:lstStyle>
            <a:lvl1pPr algn="ctr">
              <a:lnSpc>
                <a:spcPts val="3000"/>
              </a:lnSpc>
              <a:defRPr sz="2200"/>
            </a:lvl1pPr>
          </a:lstStyle>
          <a:p>
            <a:endParaRPr lang="sv-SE"/>
          </a:p>
        </p:txBody>
      </p:sp>
    </p:spTree>
    <p:extLst>
      <p:ext uri="{BB962C8B-B14F-4D97-AF65-F5344CB8AC3E}">
        <p14:creationId xmlns:p14="http://schemas.microsoft.com/office/powerpoint/2010/main" val="1196226579"/>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tement Grid">
    <p:spTree>
      <p:nvGrpSpPr>
        <p:cNvPr id="1" name=""/>
        <p:cNvGrpSpPr/>
        <p:nvPr/>
      </p:nvGrpSpPr>
      <p:grpSpPr>
        <a:xfrm>
          <a:off x="0" y="0"/>
          <a:ext cx="0" cy="0"/>
          <a:chOff x="0" y="0"/>
          <a:chExt cx="0" cy="0"/>
        </a:xfrm>
      </p:grpSpPr>
      <p:sp>
        <p:nvSpPr>
          <p:cNvPr id="4" name="Rubrik 13">
            <a:extLst>
              <a:ext uri="{FF2B5EF4-FFF2-40B4-BE49-F238E27FC236}">
                <a16:creationId xmlns:a16="http://schemas.microsoft.com/office/drawing/2014/main" id="{212BF16D-32C0-04E7-7AD5-32FC7F347C72}"/>
              </a:ext>
            </a:extLst>
          </p:cNvPr>
          <p:cNvSpPr>
            <a:spLocks noGrp="1"/>
          </p:cNvSpPr>
          <p:nvPr>
            <p:ph type="title"/>
          </p:nvPr>
        </p:nvSpPr>
        <p:spPr>
          <a:xfrm>
            <a:off x="1932337" y="1556468"/>
            <a:ext cx="8334363" cy="3753705"/>
          </a:xfrm>
          <a:prstGeom prst="rect">
            <a:avLst/>
          </a:prstGeom>
        </p:spPr>
        <p:txBody>
          <a:bodyPr wrap="square" lIns="540000" tIns="540000" rIns="540000" bIns="540000" anchor="ctr">
            <a:noAutofit/>
          </a:bodyPr>
          <a:lstStyle>
            <a:lvl1pPr algn="ctr">
              <a:lnSpc>
                <a:spcPts val="3000"/>
              </a:lnSpc>
              <a:defRPr sz="2200">
                <a:solidFill>
                  <a:schemeClr val="tx1"/>
                </a:solidFill>
              </a:defRPr>
            </a:lvl1pPr>
          </a:lstStyle>
          <a:p>
            <a:endParaRPr lang="sv-SE"/>
          </a:p>
        </p:txBody>
      </p:sp>
      <p:cxnSp>
        <p:nvCxnSpPr>
          <p:cNvPr id="6" name="Rak 5">
            <a:extLst>
              <a:ext uri="{FF2B5EF4-FFF2-40B4-BE49-F238E27FC236}">
                <a16:creationId xmlns:a16="http://schemas.microsoft.com/office/drawing/2014/main" id="{9EF49473-3D7D-232D-D702-D019D8F343B1}"/>
              </a:ext>
            </a:extLst>
          </p:cNvPr>
          <p:cNvCxnSpPr>
            <a:cxnSpLocks/>
          </p:cNvCxnSpPr>
          <p:nvPr userDrawn="1"/>
        </p:nvCxnSpPr>
        <p:spPr>
          <a:xfrm>
            <a:off x="0" y="155646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ak 7">
            <a:extLst>
              <a:ext uri="{FF2B5EF4-FFF2-40B4-BE49-F238E27FC236}">
                <a16:creationId xmlns:a16="http://schemas.microsoft.com/office/drawing/2014/main" id="{B8625F62-016B-C5D9-F714-3A88413C2087}"/>
              </a:ext>
            </a:extLst>
          </p:cNvPr>
          <p:cNvCxnSpPr>
            <a:cxnSpLocks/>
          </p:cNvCxnSpPr>
          <p:nvPr userDrawn="1"/>
        </p:nvCxnSpPr>
        <p:spPr>
          <a:xfrm>
            <a:off x="0" y="5310174"/>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CF2FA8E9-8628-2D1B-13F2-158D9245C308}"/>
              </a:ext>
            </a:extLst>
          </p:cNvPr>
          <p:cNvCxnSpPr>
            <a:cxnSpLocks/>
          </p:cNvCxnSpPr>
          <p:nvPr userDrawn="1"/>
        </p:nvCxnSpPr>
        <p:spPr>
          <a:xfrm>
            <a:off x="1932338"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13">
            <a:extLst>
              <a:ext uri="{FF2B5EF4-FFF2-40B4-BE49-F238E27FC236}">
                <a16:creationId xmlns:a16="http://schemas.microsoft.com/office/drawing/2014/main" id="{F5210BCD-8513-41CF-EB08-39DA6CFE4299}"/>
              </a:ext>
            </a:extLst>
          </p:cNvPr>
          <p:cNvCxnSpPr>
            <a:cxnSpLocks/>
          </p:cNvCxnSpPr>
          <p:nvPr userDrawn="1"/>
        </p:nvCxnSpPr>
        <p:spPr>
          <a:xfrm>
            <a:off x="10266717"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451534"/>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body Grid">
    <p:spTree>
      <p:nvGrpSpPr>
        <p:cNvPr id="1" name=""/>
        <p:cNvGrpSpPr/>
        <p:nvPr/>
      </p:nvGrpSpPr>
      <p:grpSpPr>
        <a:xfrm>
          <a:off x="0" y="0"/>
          <a:ext cx="0" cy="0"/>
          <a:chOff x="0" y="0"/>
          <a:chExt cx="0" cy="0"/>
        </a:xfrm>
      </p:grpSpPr>
      <p:sp>
        <p:nvSpPr>
          <p:cNvPr id="4" name="Rubrik 13">
            <a:extLst>
              <a:ext uri="{FF2B5EF4-FFF2-40B4-BE49-F238E27FC236}">
                <a16:creationId xmlns:a16="http://schemas.microsoft.com/office/drawing/2014/main" id="{212BF16D-32C0-04E7-7AD5-32FC7F347C72}"/>
              </a:ext>
            </a:extLst>
          </p:cNvPr>
          <p:cNvSpPr>
            <a:spLocks noGrp="1"/>
          </p:cNvSpPr>
          <p:nvPr>
            <p:ph type="title"/>
          </p:nvPr>
        </p:nvSpPr>
        <p:spPr>
          <a:xfrm>
            <a:off x="1932337" y="1556468"/>
            <a:ext cx="8334363" cy="1462787"/>
          </a:xfrm>
          <a:prstGeom prst="rect">
            <a:avLst/>
          </a:prstGeom>
        </p:spPr>
        <p:txBody>
          <a:bodyPr wrap="square" lIns="540000" tIns="450000" rIns="540000" bIns="450000" anchor="t">
            <a:spAutoFit/>
          </a:bodyPr>
          <a:lstStyle>
            <a:lvl1pPr algn="l">
              <a:lnSpc>
                <a:spcPct val="100000"/>
              </a:lnSpc>
              <a:defRPr sz="3600">
                <a:solidFill>
                  <a:schemeClr val="tx1"/>
                </a:solidFill>
              </a:defRPr>
            </a:lvl1pPr>
          </a:lstStyle>
          <a:p>
            <a:endParaRPr lang="sv-SE"/>
          </a:p>
        </p:txBody>
      </p:sp>
      <p:cxnSp>
        <p:nvCxnSpPr>
          <p:cNvPr id="6" name="Rak 5">
            <a:extLst>
              <a:ext uri="{FF2B5EF4-FFF2-40B4-BE49-F238E27FC236}">
                <a16:creationId xmlns:a16="http://schemas.microsoft.com/office/drawing/2014/main" id="{9EF49473-3D7D-232D-D702-D019D8F343B1}"/>
              </a:ext>
            </a:extLst>
          </p:cNvPr>
          <p:cNvCxnSpPr>
            <a:cxnSpLocks/>
          </p:cNvCxnSpPr>
          <p:nvPr userDrawn="1"/>
        </p:nvCxnSpPr>
        <p:spPr>
          <a:xfrm>
            <a:off x="0" y="155646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ak 7">
            <a:extLst>
              <a:ext uri="{FF2B5EF4-FFF2-40B4-BE49-F238E27FC236}">
                <a16:creationId xmlns:a16="http://schemas.microsoft.com/office/drawing/2014/main" id="{B8625F62-016B-C5D9-F714-3A88413C2087}"/>
              </a:ext>
            </a:extLst>
          </p:cNvPr>
          <p:cNvCxnSpPr>
            <a:cxnSpLocks/>
          </p:cNvCxnSpPr>
          <p:nvPr userDrawn="1"/>
        </p:nvCxnSpPr>
        <p:spPr>
          <a:xfrm>
            <a:off x="0" y="5310174"/>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CF2FA8E9-8628-2D1B-13F2-158D9245C308}"/>
              </a:ext>
            </a:extLst>
          </p:cNvPr>
          <p:cNvCxnSpPr>
            <a:cxnSpLocks/>
          </p:cNvCxnSpPr>
          <p:nvPr userDrawn="1"/>
        </p:nvCxnSpPr>
        <p:spPr>
          <a:xfrm>
            <a:off x="1932338"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13">
            <a:extLst>
              <a:ext uri="{FF2B5EF4-FFF2-40B4-BE49-F238E27FC236}">
                <a16:creationId xmlns:a16="http://schemas.microsoft.com/office/drawing/2014/main" id="{F5210BCD-8513-41CF-EB08-39DA6CFE4299}"/>
              </a:ext>
            </a:extLst>
          </p:cNvPr>
          <p:cNvCxnSpPr>
            <a:cxnSpLocks/>
          </p:cNvCxnSpPr>
          <p:nvPr userDrawn="1"/>
        </p:nvCxnSpPr>
        <p:spPr>
          <a:xfrm>
            <a:off x="10266717"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latshållare för text 6">
            <a:extLst>
              <a:ext uri="{FF2B5EF4-FFF2-40B4-BE49-F238E27FC236}">
                <a16:creationId xmlns:a16="http://schemas.microsoft.com/office/drawing/2014/main" id="{F1DC2DE3-668B-BF96-8F06-C09594415B01}"/>
              </a:ext>
            </a:extLst>
          </p:cNvPr>
          <p:cNvSpPr>
            <a:spLocks noGrp="1"/>
          </p:cNvSpPr>
          <p:nvPr>
            <p:ph type="body" sz="quarter" idx="13"/>
          </p:nvPr>
        </p:nvSpPr>
        <p:spPr>
          <a:xfrm>
            <a:off x="1932336" y="4149321"/>
            <a:ext cx="8334357" cy="1161230"/>
          </a:xfrm>
          <a:prstGeom prst="rect">
            <a:avLst/>
          </a:prstGeom>
        </p:spPr>
        <p:txBody>
          <a:bodyPr wrap="square" lIns="540000" tIns="450000" rIns="540000" bIns="450000" anchor="b">
            <a:spAutoFit/>
          </a:bodyPr>
          <a:lstStyle>
            <a:lvl1pPr marL="0" indent="0" algn="l">
              <a:lnSpc>
                <a:spcPts val="2200"/>
              </a:lnSpc>
              <a:spcBef>
                <a:spcPts val="0"/>
              </a:spcBef>
              <a:buNone/>
              <a:defRPr sz="1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Tree>
    <p:extLst>
      <p:ext uri="{BB962C8B-B14F-4D97-AF65-F5344CB8AC3E}">
        <p14:creationId xmlns:p14="http://schemas.microsoft.com/office/powerpoint/2010/main" val="3822834793"/>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1 Column">
    <p:spTree>
      <p:nvGrpSpPr>
        <p:cNvPr id="1" name=""/>
        <p:cNvGrpSpPr/>
        <p:nvPr/>
      </p:nvGrpSpPr>
      <p:grpSpPr>
        <a:xfrm>
          <a:off x="0" y="0"/>
          <a:ext cx="0" cy="0"/>
          <a:chOff x="0" y="0"/>
          <a:chExt cx="0" cy="0"/>
        </a:xfrm>
      </p:grpSpPr>
      <p:sp>
        <p:nvSpPr>
          <p:cNvPr id="2" name="Platshållare för text 6">
            <a:extLst>
              <a:ext uri="{FF2B5EF4-FFF2-40B4-BE49-F238E27FC236}">
                <a16:creationId xmlns:a16="http://schemas.microsoft.com/office/drawing/2014/main" id="{5BCCE1CE-77B5-F784-8FA7-6B9905052DFE}"/>
              </a:ext>
            </a:extLst>
          </p:cNvPr>
          <p:cNvSpPr>
            <a:spLocks noGrp="1"/>
          </p:cNvSpPr>
          <p:nvPr>
            <p:ph type="body" sz="quarter" idx="12" hasCustomPrompt="1"/>
          </p:nvPr>
        </p:nvSpPr>
        <p:spPr>
          <a:xfrm>
            <a:off x="407988" y="404813"/>
            <a:ext cx="5580062" cy="724365"/>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400" b="0" spc="150" baseline="0"/>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3" name="Platshållare för text 6">
            <a:extLst>
              <a:ext uri="{FF2B5EF4-FFF2-40B4-BE49-F238E27FC236}">
                <a16:creationId xmlns:a16="http://schemas.microsoft.com/office/drawing/2014/main" id="{8F86DB82-AA2D-0357-07E5-3E8B275414E0}"/>
              </a:ext>
            </a:extLst>
          </p:cNvPr>
          <p:cNvSpPr>
            <a:spLocks noGrp="1"/>
          </p:cNvSpPr>
          <p:nvPr>
            <p:ph type="body" sz="quarter" idx="13" hasCustomPrompt="1"/>
          </p:nvPr>
        </p:nvSpPr>
        <p:spPr>
          <a:xfrm>
            <a:off x="6203949" y="1129178"/>
            <a:ext cx="5580063" cy="4294574"/>
          </a:xfrm>
          <a:prstGeom prst="rect">
            <a:avLst/>
          </a:prstGeom>
        </p:spPr>
        <p:txBody>
          <a:bodyPr wrap="square" lIns="360000" rIns="360000" anchor="t">
            <a:spAutoFit/>
          </a:bodyPr>
          <a:lstStyle>
            <a:lvl1pPr marL="0" indent="0" algn="l">
              <a:lnSpc>
                <a:spcPts val="2200"/>
              </a:lnSpc>
              <a:spcBef>
                <a:spcPts val="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sv-SE" err="1"/>
              <a:t>Slide</a:t>
            </a:r>
            <a:r>
              <a:rPr lang="sv-SE"/>
              <a:t> for </a:t>
            </a:r>
            <a:r>
              <a:rPr lang="sv-SE" err="1"/>
              <a:t>longer</a:t>
            </a:r>
            <a:r>
              <a:rPr lang="sv-SE"/>
              <a:t> texts.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a:t>
            </a:r>
          </a:p>
          <a:p>
            <a:pPr lvl="0"/>
            <a:endParaRPr lang="sv-SE"/>
          </a:p>
          <a:p>
            <a:pPr lvl="0"/>
            <a:r>
              <a:rPr lang="sv-SE" err="1"/>
              <a:t>Donec</a:t>
            </a:r>
            <a:r>
              <a:rPr lang="sv-SE"/>
              <a:t> id elit non mi porta gravida at eget </a:t>
            </a:r>
            <a:r>
              <a:rPr lang="sv-SE" err="1"/>
              <a:t>metus</a:t>
            </a:r>
            <a:r>
              <a:rPr lang="sv-SE"/>
              <a:t>. Cras </a:t>
            </a:r>
            <a:r>
              <a:rPr lang="sv-SE" err="1"/>
              <a:t>mattis</a:t>
            </a:r>
            <a:r>
              <a:rPr lang="sv-SE"/>
              <a:t> </a:t>
            </a:r>
            <a:r>
              <a:rPr lang="sv-SE" err="1"/>
              <a:t>consectetur</a:t>
            </a:r>
            <a:r>
              <a:rPr lang="sv-SE"/>
              <a:t> </a:t>
            </a:r>
            <a:r>
              <a:rPr lang="sv-SE" err="1"/>
              <a:t>purus</a:t>
            </a:r>
            <a:r>
              <a:rPr lang="sv-SE"/>
              <a:t> </a:t>
            </a:r>
            <a:r>
              <a:rPr lang="sv-SE" err="1"/>
              <a:t>sit</a:t>
            </a:r>
            <a:r>
              <a:rPr lang="sv-SE"/>
              <a:t> </a:t>
            </a:r>
            <a:r>
              <a:rPr lang="sv-SE" err="1"/>
              <a:t>amet</a:t>
            </a:r>
            <a:r>
              <a:rPr lang="sv-SE"/>
              <a:t> </a:t>
            </a:r>
            <a:r>
              <a:rPr lang="sv-SE" err="1"/>
              <a:t>fermentum</a:t>
            </a:r>
            <a:r>
              <a:rPr lang="sv-SE"/>
              <a:t>. </a:t>
            </a:r>
            <a:r>
              <a:rPr lang="sv-SE" err="1"/>
              <a:t>Vivamus</a:t>
            </a:r>
            <a:r>
              <a:rPr lang="sv-SE"/>
              <a:t> </a:t>
            </a:r>
            <a:r>
              <a:rPr lang="sv-SE" err="1"/>
              <a:t>sagittis</a:t>
            </a:r>
            <a:r>
              <a:rPr lang="sv-SE"/>
              <a:t> </a:t>
            </a:r>
            <a:r>
              <a:rPr lang="sv-SE" err="1"/>
              <a:t>lacus</a:t>
            </a:r>
            <a:r>
              <a:rPr lang="sv-SE"/>
              <a:t> </a:t>
            </a:r>
            <a:r>
              <a:rPr lang="sv-SE" err="1"/>
              <a:t>vel</a:t>
            </a:r>
            <a:r>
              <a:rPr lang="sv-SE"/>
              <a:t> </a:t>
            </a:r>
            <a:r>
              <a:rPr lang="sv-SE" err="1"/>
              <a:t>augue</a:t>
            </a:r>
            <a:r>
              <a:rPr lang="sv-SE"/>
              <a:t> </a:t>
            </a:r>
            <a:r>
              <a:rPr lang="sv-SE" err="1"/>
              <a:t>laoreet</a:t>
            </a:r>
            <a:r>
              <a:rPr lang="sv-SE"/>
              <a:t> </a:t>
            </a:r>
            <a:r>
              <a:rPr lang="sv-SE" err="1"/>
              <a:t>rutrum</a:t>
            </a:r>
            <a:r>
              <a:rPr lang="sv-SE"/>
              <a:t> </a:t>
            </a:r>
            <a:r>
              <a:rPr lang="sv-SE" err="1"/>
              <a:t>faucibus</a:t>
            </a:r>
            <a:r>
              <a:rPr lang="sv-SE"/>
              <a:t> </a:t>
            </a:r>
            <a:r>
              <a:rPr lang="sv-SE" err="1"/>
              <a:t>dolor</a:t>
            </a:r>
            <a:r>
              <a:rPr lang="sv-SE"/>
              <a:t> </a:t>
            </a:r>
            <a:r>
              <a:rPr lang="sv-SE" err="1"/>
              <a:t>auctor</a:t>
            </a:r>
            <a:r>
              <a:rPr lang="sv-SE"/>
              <a:t>. </a:t>
            </a:r>
            <a:r>
              <a:rPr lang="sv-SE" err="1"/>
              <a:t>Praesent</a:t>
            </a:r>
            <a:r>
              <a:rPr lang="sv-SE"/>
              <a:t> </a:t>
            </a:r>
            <a:r>
              <a:rPr lang="sv-SE" err="1"/>
              <a:t>commodo</a:t>
            </a:r>
            <a:r>
              <a:rPr lang="sv-SE"/>
              <a:t> </a:t>
            </a:r>
            <a:r>
              <a:rPr lang="sv-SE" err="1"/>
              <a:t>cursus</a:t>
            </a:r>
            <a:r>
              <a:rPr lang="sv-SE"/>
              <a:t> </a:t>
            </a:r>
            <a:r>
              <a:rPr lang="sv-SE" err="1"/>
              <a:t>magna</a:t>
            </a:r>
            <a:r>
              <a:rPr lang="sv-SE"/>
              <a:t>, </a:t>
            </a:r>
            <a:r>
              <a:rPr lang="sv-SE" err="1"/>
              <a:t>vel</a:t>
            </a:r>
            <a:r>
              <a:rPr lang="sv-SE"/>
              <a:t> </a:t>
            </a:r>
            <a:r>
              <a:rPr lang="sv-SE" err="1"/>
              <a:t>scelerisque</a:t>
            </a:r>
            <a:r>
              <a:rPr lang="sv-SE"/>
              <a:t> </a:t>
            </a:r>
            <a:r>
              <a:rPr lang="sv-SE" err="1"/>
              <a:t>nisl</a:t>
            </a:r>
            <a:r>
              <a:rPr lang="sv-SE"/>
              <a:t> </a:t>
            </a:r>
            <a:r>
              <a:rPr lang="sv-SE" err="1"/>
              <a:t>consectetur</a:t>
            </a:r>
            <a:r>
              <a:rPr lang="sv-SE"/>
              <a:t> et. </a:t>
            </a:r>
            <a:r>
              <a:rPr lang="sv-SE" err="1"/>
              <a:t>Vestibulum</a:t>
            </a:r>
            <a:r>
              <a:rPr lang="sv-SE"/>
              <a:t> id </a:t>
            </a:r>
            <a:r>
              <a:rPr lang="sv-SE" err="1"/>
              <a:t>ligula</a:t>
            </a:r>
            <a:r>
              <a:rPr lang="sv-SE"/>
              <a:t> porta </a:t>
            </a:r>
            <a:r>
              <a:rPr lang="sv-SE" err="1"/>
              <a:t>felis</a:t>
            </a:r>
            <a:r>
              <a:rPr lang="sv-SE"/>
              <a:t> </a:t>
            </a:r>
            <a:r>
              <a:rPr lang="sv-SE" err="1"/>
              <a:t>euismod</a:t>
            </a:r>
            <a:r>
              <a:rPr lang="sv-SE"/>
              <a:t> </a:t>
            </a:r>
            <a:r>
              <a:rPr lang="sv-SE" err="1"/>
              <a:t>semper</a:t>
            </a:r>
            <a:r>
              <a:rPr lang="sv-SE"/>
              <a:t>. </a:t>
            </a:r>
            <a:r>
              <a:rPr lang="sv-SE" err="1"/>
              <a:t>Vestibulum</a:t>
            </a:r>
            <a:r>
              <a:rPr lang="sv-SE"/>
              <a:t> id </a:t>
            </a:r>
            <a:r>
              <a:rPr lang="sv-SE" err="1"/>
              <a:t>ligula</a:t>
            </a:r>
            <a:r>
              <a:rPr lang="sv-SE"/>
              <a:t> porta </a:t>
            </a:r>
            <a:r>
              <a:rPr lang="sv-SE" err="1"/>
              <a:t>felis</a:t>
            </a:r>
            <a:r>
              <a:rPr lang="sv-SE"/>
              <a:t> </a:t>
            </a:r>
            <a:r>
              <a:rPr lang="sv-SE" err="1"/>
              <a:t>euismod</a:t>
            </a:r>
            <a:r>
              <a:rPr lang="sv-SE"/>
              <a:t> </a:t>
            </a:r>
            <a:r>
              <a:rPr lang="sv-SE" err="1"/>
              <a:t>semper</a:t>
            </a:r>
            <a:r>
              <a:rPr lang="sv-SE"/>
              <a:t>. </a:t>
            </a:r>
            <a:r>
              <a:rPr lang="sv-SE" err="1"/>
              <a:t>Morbi</a:t>
            </a:r>
            <a:r>
              <a:rPr lang="sv-SE"/>
              <a:t> </a:t>
            </a:r>
            <a:r>
              <a:rPr lang="sv-SE" err="1"/>
              <a:t>leo</a:t>
            </a:r>
            <a:r>
              <a:rPr lang="sv-SE"/>
              <a:t> </a:t>
            </a:r>
            <a:r>
              <a:rPr lang="sv-SE" err="1"/>
              <a:t>risus</a:t>
            </a:r>
            <a:r>
              <a:rPr lang="sv-SE"/>
              <a:t>, porta </a:t>
            </a:r>
            <a:r>
              <a:rPr lang="sv-SE" err="1"/>
              <a:t>ac</a:t>
            </a:r>
            <a:r>
              <a:rPr lang="sv-SE"/>
              <a:t> </a:t>
            </a:r>
            <a:r>
              <a:rPr lang="sv-SE" err="1"/>
              <a:t>consectetur</a:t>
            </a:r>
            <a:r>
              <a:rPr lang="sv-SE"/>
              <a:t> </a:t>
            </a:r>
            <a:r>
              <a:rPr lang="sv-SE" err="1"/>
              <a:t>ac</a:t>
            </a:r>
            <a:r>
              <a:rPr lang="sv-SE"/>
              <a:t>, </a:t>
            </a:r>
            <a:r>
              <a:rPr lang="sv-SE" err="1"/>
              <a:t>vestibulum</a:t>
            </a:r>
            <a:r>
              <a:rPr lang="sv-SE"/>
              <a:t> at eros. </a:t>
            </a:r>
            <a:r>
              <a:rPr lang="sv-SE" err="1"/>
              <a:t>Etiam</a:t>
            </a:r>
            <a:r>
              <a:rPr lang="sv-SE"/>
              <a:t> porta </a:t>
            </a:r>
            <a:r>
              <a:rPr lang="sv-SE" err="1"/>
              <a:t>sem</a:t>
            </a:r>
            <a:r>
              <a:rPr lang="sv-SE"/>
              <a:t> </a:t>
            </a:r>
            <a:r>
              <a:rPr lang="sv-SE" err="1"/>
              <a:t>malesuada</a:t>
            </a:r>
            <a:r>
              <a:rPr lang="sv-SE"/>
              <a:t> </a:t>
            </a:r>
            <a:r>
              <a:rPr lang="sv-SE" err="1"/>
              <a:t>magna</a:t>
            </a:r>
            <a:r>
              <a:rPr lang="sv-SE"/>
              <a:t> </a:t>
            </a:r>
            <a:r>
              <a:rPr lang="sv-SE" err="1"/>
              <a:t>mollis</a:t>
            </a:r>
            <a:r>
              <a:rPr lang="sv-SE"/>
              <a:t> </a:t>
            </a:r>
            <a:r>
              <a:rPr lang="sv-SE" err="1"/>
              <a:t>euismod</a:t>
            </a:r>
            <a:r>
              <a:rPr lang="sv-SE"/>
              <a:t>. </a:t>
            </a:r>
            <a:r>
              <a:rPr lang="sv-SE" err="1"/>
              <a:t>Duis</a:t>
            </a:r>
            <a:r>
              <a:rPr lang="sv-SE"/>
              <a:t> </a:t>
            </a:r>
            <a:r>
              <a:rPr lang="sv-SE" err="1"/>
              <a:t>mollis</a:t>
            </a:r>
            <a:r>
              <a:rPr lang="sv-SE"/>
              <a:t>, est non </a:t>
            </a:r>
            <a:r>
              <a:rPr lang="sv-SE" err="1"/>
              <a:t>commodo</a:t>
            </a:r>
            <a:r>
              <a:rPr lang="sv-SE"/>
              <a:t> </a:t>
            </a:r>
            <a:r>
              <a:rPr lang="sv-SE" err="1"/>
              <a:t>luctus</a:t>
            </a:r>
            <a:r>
              <a:rPr lang="sv-SE"/>
              <a:t>, </a:t>
            </a:r>
            <a:r>
              <a:rPr lang="sv-SE" err="1"/>
              <a:t>nisi</a:t>
            </a:r>
            <a:r>
              <a:rPr lang="sv-SE"/>
              <a:t> erat porttitor </a:t>
            </a:r>
            <a:r>
              <a:rPr lang="sv-SE" err="1"/>
              <a:t>ligula</a:t>
            </a:r>
            <a:r>
              <a:rPr lang="sv-SE"/>
              <a:t>, eget </a:t>
            </a:r>
            <a:r>
              <a:rPr lang="sv-SE" err="1"/>
              <a:t>lacinia</a:t>
            </a:r>
            <a:r>
              <a:rPr lang="sv-SE"/>
              <a:t> </a:t>
            </a:r>
            <a:r>
              <a:rPr lang="sv-SE" err="1"/>
              <a:t>odio</a:t>
            </a:r>
            <a:r>
              <a:rPr lang="sv-SE"/>
              <a:t> </a:t>
            </a:r>
            <a:r>
              <a:rPr lang="sv-SE" err="1"/>
              <a:t>sem</a:t>
            </a:r>
            <a:r>
              <a:rPr lang="sv-SE"/>
              <a:t> </a:t>
            </a:r>
            <a:r>
              <a:rPr lang="sv-SE" err="1"/>
              <a:t>nec</a:t>
            </a:r>
            <a:r>
              <a:rPr lang="sv-SE"/>
              <a:t> elit </a:t>
            </a:r>
            <a:r>
              <a:rPr lang="sv-SE" err="1"/>
              <a:t>integer</a:t>
            </a:r>
            <a:r>
              <a:rPr lang="sv-SE"/>
              <a:t> </a:t>
            </a:r>
            <a:r>
              <a:rPr lang="sv-SE" err="1"/>
              <a:t>posuere</a:t>
            </a:r>
            <a:r>
              <a:rPr lang="sv-SE"/>
              <a:t> erat.</a:t>
            </a:r>
          </a:p>
        </p:txBody>
      </p:sp>
      <p:sp>
        <p:nvSpPr>
          <p:cNvPr id="4" name="Rubrik 13">
            <a:extLst>
              <a:ext uri="{FF2B5EF4-FFF2-40B4-BE49-F238E27FC236}">
                <a16:creationId xmlns:a16="http://schemas.microsoft.com/office/drawing/2014/main" id="{B8735DD3-A225-8BDB-3CD1-5F2F2AF32843}"/>
              </a:ext>
            </a:extLst>
          </p:cNvPr>
          <p:cNvSpPr>
            <a:spLocks noGrp="1"/>
          </p:cNvSpPr>
          <p:nvPr>
            <p:ph type="title"/>
          </p:nvPr>
        </p:nvSpPr>
        <p:spPr>
          <a:xfrm>
            <a:off x="407988" y="1129178"/>
            <a:ext cx="5580062" cy="701731"/>
          </a:xfrm>
          <a:prstGeom prst="rect">
            <a:avLst/>
          </a:prstGeom>
        </p:spPr>
        <p:txBody>
          <a:bodyPr lIns="360000" rIns="360000" anchor="t" anchorCtr="0">
            <a:spAutoFit/>
          </a:bodyPr>
          <a:lstStyle>
            <a:lvl1pPr>
              <a:defRPr sz="4400"/>
            </a:lvl1pPr>
          </a:lstStyle>
          <a:p>
            <a:endParaRPr lang="sv-SE"/>
          </a:p>
        </p:txBody>
      </p:sp>
    </p:spTree>
    <p:extLst>
      <p:ext uri="{BB962C8B-B14F-4D97-AF65-F5344CB8AC3E}">
        <p14:creationId xmlns:p14="http://schemas.microsoft.com/office/powerpoint/2010/main" val="241730800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Rubrik 13">
            <a:extLst>
              <a:ext uri="{FF2B5EF4-FFF2-40B4-BE49-F238E27FC236}">
                <a16:creationId xmlns:a16="http://schemas.microsoft.com/office/drawing/2014/main" id="{B8735DD3-A225-8BDB-3CD1-5F2F2AF32843}"/>
              </a:ext>
            </a:extLst>
          </p:cNvPr>
          <p:cNvSpPr>
            <a:spLocks noGrp="1"/>
          </p:cNvSpPr>
          <p:nvPr>
            <p:ph type="title"/>
          </p:nvPr>
        </p:nvSpPr>
        <p:spPr>
          <a:xfrm>
            <a:off x="407987" y="427086"/>
            <a:ext cx="11376025" cy="1019080"/>
          </a:xfrm>
          <a:prstGeom prst="rect">
            <a:avLst/>
          </a:prstGeom>
        </p:spPr>
        <p:txBody>
          <a:bodyPr wrap="square" lIns="360000" tIns="360000" rIns="360000" anchor="t" anchorCtr="0">
            <a:spAutoFit/>
          </a:bodyPr>
          <a:lstStyle>
            <a:lvl1pPr>
              <a:defRPr sz="4400"/>
            </a:lvl1pPr>
          </a:lstStyle>
          <a:p>
            <a:endParaRPr lang="sv-SE"/>
          </a:p>
        </p:txBody>
      </p:sp>
    </p:spTree>
    <p:extLst>
      <p:ext uri="{BB962C8B-B14F-4D97-AF65-F5344CB8AC3E}">
        <p14:creationId xmlns:p14="http://schemas.microsoft.com/office/powerpoint/2010/main" val="183920940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with Long Text">
    <p:spTree>
      <p:nvGrpSpPr>
        <p:cNvPr id="1" name=""/>
        <p:cNvGrpSpPr/>
        <p:nvPr/>
      </p:nvGrpSpPr>
      <p:grpSpPr>
        <a:xfrm>
          <a:off x="0" y="0"/>
          <a:ext cx="0" cy="0"/>
          <a:chOff x="0" y="0"/>
          <a:chExt cx="0" cy="0"/>
        </a:xfrm>
      </p:grpSpPr>
      <p:sp>
        <p:nvSpPr>
          <p:cNvPr id="4" name="Rubrik 13">
            <a:extLst>
              <a:ext uri="{FF2B5EF4-FFF2-40B4-BE49-F238E27FC236}">
                <a16:creationId xmlns:a16="http://schemas.microsoft.com/office/drawing/2014/main" id="{B8735DD3-A225-8BDB-3CD1-5F2F2AF32843}"/>
              </a:ext>
            </a:extLst>
          </p:cNvPr>
          <p:cNvSpPr>
            <a:spLocks noGrp="1"/>
          </p:cNvSpPr>
          <p:nvPr>
            <p:ph type="title"/>
          </p:nvPr>
        </p:nvSpPr>
        <p:spPr>
          <a:xfrm>
            <a:off x="407987" y="427086"/>
            <a:ext cx="11376025" cy="1019080"/>
          </a:xfrm>
          <a:prstGeom prst="rect">
            <a:avLst/>
          </a:prstGeom>
        </p:spPr>
        <p:txBody>
          <a:bodyPr wrap="square" lIns="360000" tIns="360000" rIns="360000" anchor="t" anchorCtr="0">
            <a:spAutoFit/>
          </a:bodyPr>
          <a:lstStyle>
            <a:lvl1pPr>
              <a:defRPr sz="4400"/>
            </a:lvl1pPr>
          </a:lstStyle>
          <a:p>
            <a:endParaRPr lang="sv-SE"/>
          </a:p>
        </p:txBody>
      </p:sp>
      <p:sp>
        <p:nvSpPr>
          <p:cNvPr id="2" name="Platshållare för text 6">
            <a:extLst>
              <a:ext uri="{FF2B5EF4-FFF2-40B4-BE49-F238E27FC236}">
                <a16:creationId xmlns:a16="http://schemas.microsoft.com/office/drawing/2014/main" id="{99264177-D5D9-AD08-3F6F-1D79104B0718}"/>
              </a:ext>
            </a:extLst>
          </p:cNvPr>
          <p:cNvSpPr>
            <a:spLocks noGrp="1"/>
          </p:cNvSpPr>
          <p:nvPr>
            <p:ph type="body" sz="quarter" idx="14" hasCustomPrompt="1"/>
          </p:nvPr>
        </p:nvSpPr>
        <p:spPr>
          <a:xfrm>
            <a:off x="407987" y="1455883"/>
            <a:ext cx="11376025" cy="4847885"/>
          </a:xfrm>
          <a:prstGeom prst="rect">
            <a:avLst/>
          </a:prstGeom>
        </p:spPr>
        <p:txBody>
          <a:bodyPr wrap="square" lIns="360000" tIns="360000" rIns="360000" bIns="0" numCol="2" spcCol="360000" anchor="t">
            <a:spAutoFit/>
          </a:bodyPr>
          <a:lstStyle>
            <a:lvl1pPr marL="0" indent="0" algn="l">
              <a:lnSpc>
                <a:spcPts val="2200"/>
              </a:lnSpc>
              <a:spcBef>
                <a:spcPts val="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sv-SE"/>
              <a:t>Long text </a:t>
            </a:r>
            <a:r>
              <a:rPr lang="sv-SE" err="1"/>
              <a:t>automatically</a:t>
            </a:r>
            <a:r>
              <a:rPr lang="sv-SE"/>
              <a:t> </a:t>
            </a:r>
            <a:r>
              <a:rPr lang="sv-SE" err="1"/>
              <a:t>divided</a:t>
            </a:r>
            <a:r>
              <a:rPr lang="sv-SE"/>
              <a:t> </a:t>
            </a:r>
            <a:r>
              <a:rPr lang="sv-SE" err="1"/>
              <a:t>into</a:t>
            </a:r>
            <a:r>
              <a:rPr lang="sv-SE"/>
              <a:t> </a:t>
            </a:r>
            <a:r>
              <a:rPr lang="sv-SE" err="1"/>
              <a:t>two</a:t>
            </a:r>
            <a:r>
              <a:rPr lang="sv-SE"/>
              <a:t> </a:t>
            </a:r>
            <a:r>
              <a:rPr lang="sv-SE" err="1"/>
              <a:t>columns</a:t>
            </a:r>
            <a:r>
              <a:rPr lang="sv-SE"/>
              <a:t>. Cras </a:t>
            </a:r>
            <a:r>
              <a:rPr lang="sv-SE" err="1"/>
              <a:t>mattis</a:t>
            </a:r>
            <a:r>
              <a:rPr lang="sv-SE"/>
              <a:t> </a:t>
            </a:r>
            <a:r>
              <a:rPr lang="sv-SE" err="1"/>
              <a:t>consectetur</a:t>
            </a:r>
            <a:r>
              <a:rPr lang="sv-SE"/>
              <a:t> </a:t>
            </a:r>
            <a:r>
              <a:rPr lang="sv-SE" err="1"/>
              <a:t>purus</a:t>
            </a:r>
            <a:r>
              <a:rPr lang="sv-SE"/>
              <a:t> </a:t>
            </a:r>
            <a:r>
              <a:rPr lang="sv-SE" err="1"/>
              <a:t>sit</a:t>
            </a:r>
            <a:r>
              <a:rPr lang="sv-SE"/>
              <a:t> </a:t>
            </a:r>
            <a:r>
              <a:rPr lang="sv-SE" err="1"/>
              <a:t>amet</a:t>
            </a:r>
            <a:r>
              <a:rPr lang="sv-SE"/>
              <a:t> </a:t>
            </a:r>
            <a:r>
              <a:rPr lang="sv-SE" err="1"/>
              <a:t>fermentum</a:t>
            </a:r>
            <a:r>
              <a:rPr lang="sv-SE"/>
              <a:t>. Sed </a:t>
            </a:r>
            <a:r>
              <a:rPr lang="sv-SE" err="1"/>
              <a:t>posuere</a:t>
            </a:r>
            <a:r>
              <a:rPr lang="sv-SE"/>
              <a:t> </a:t>
            </a:r>
            <a:r>
              <a:rPr lang="sv-SE" err="1"/>
              <a:t>consectetur</a:t>
            </a:r>
            <a:r>
              <a:rPr lang="sv-SE"/>
              <a:t> est at </a:t>
            </a:r>
            <a:r>
              <a:rPr lang="sv-SE" err="1"/>
              <a:t>lobortis</a:t>
            </a:r>
            <a:r>
              <a:rPr lang="sv-SE"/>
              <a:t>. </a:t>
            </a:r>
            <a:r>
              <a:rPr lang="sv-SE" err="1"/>
              <a:t>Cum</a:t>
            </a:r>
            <a:r>
              <a:rPr lang="sv-SE"/>
              <a:t> </a:t>
            </a:r>
            <a:r>
              <a:rPr lang="sv-SE" err="1"/>
              <a:t>sociis</a:t>
            </a:r>
            <a:r>
              <a:rPr lang="sv-SE"/>
              <a:t> </a:t>
            </a:r>
            <a:r>
              <a:rPr lang="sv-SE" err="1"/>
              <a:t>natoque</a:t>
            </a:r>
            <a:r>
              <a:rPr lang="sv-SE"/>
              <a:t> </a:t>
            </a:r>
            <a:r>
              <a:rPr lang="sv-SE" err="1"/>
              <a:t>penatibus</a:t>
            </a:r>
            <a:r>
              <a:rPr lang="sv-SE"/>
              <a:t> et </a:t>
            </a:r>
            <a:r>
              <a:rPr lang="sv-SE" err="1"/>
              <a:t>magnis</a:t>
            </a:r>
            <a:r>
              <a:rPr lang="sv-SE"/>
              <a:t> dis </a:t>
            </a:r>
            <a:r>
              <a:rPr lang="sv-SE" err="1"/>
              <a:t>parturient</a:t>
            </a:r>
            <a:r>
              <a:rPr lang="sv-SE"/>
              <a:t> </a:t>
            </a:r>
            <a:r>
              <a:rPr lang="sv-SE" err="1"/>
              <a:t>montes</a:t>
            </a:r>
            <a:r>
              <a:rPr lang="sv-SE"/>
              <a:t>, </a:t>
            </a:r>
            <a:r>
              <a:rPr lang="sv-SE" err="1"/>
              <a:t>nascetur</a:t>
            </a:r>
            <a:r>
              <a:rPr lang="sv-SE"/>
              <a:t> </a:t>
            </a:r>
            <a:r>
              <a:rPr lang="sv-SE" err="1"/>
              <a:t>ridiculus</a:t>
            </a:r>
            <a:r>
              <a:rPr lang="sv-SE"/>
              <a:t> mus. </a:t>
            </a:r>
            <a:r>
              <a:rPr lang="sv-SE" err="1"/>
              <a:t>Maecenas</a:t>
            </a:r>
            <a:r>
              <a:rPr lang="sv-SE"/>
              <a:t> sed </a:t>
            </a:r>
            <a:r>
              <a:rPr lang="sv-SE" err="1"/>
              <a:t>diam</a:t>
            </a:r>
            <a:r>
              <a:rPr lang="sv-SE"/>
              <a:t> eget </a:t>
            </a:r>
            <a:r>
              <a:rPr lang="sv-SE" err="1"/>
              <a:t>risus</a:t>
            </a:r>
            <a:r>
              <a:rPr lang="sv-SE"/>
              <a:t> </a:t>
            </a:r>
            <a:r>
              <a:rPr lang="sv-SE" err="1"/>
              <a:t>varius</a:t>
            </a:r>
            <a:r>
              <a:rPr lang="sv-SE"/>
              <a:t> </a:t>
            </a:r>
            <a:r>
              <a:rPr lang="sv-SE" err="1"/>
              <a:t>blandit</a:t>
            </a:r>
            <a:r>
              <a:rPr lang="sv-SE"/>
              <a:t> </a:t>
            </a:r>
            <a:r>
              <a:rPr lang="sv-SE" err="1"/>
              <a:t>sit</a:t>
            </a:r>
            <a:r>
              <a:rPr lang="sv-SE"/>
              <a:t> </a:t>
            </a:r>
            <a:r>
              <a:rPr lang="sv-SE" err="1"/>
              <a:t>amet</a:t>
            </a:r>
            <a:r>
              <a:rPr lang="sv-SE"/>
              <a:t> non </a:t>
            </a:r>
            <a:r>
              <a:rPr lang="sv-SE" err="1"/>
              <a:t>magna</a:t>
            </a:r>
            <a:r>
              <a:rPr lang="sv-SE"/>
              <a:t>. </a:t>
            </a:r>
            <a:r>
              <a:rPr lang="sv-SE" err="1"/>
              <a:t>Nulla</a:t>
            </a:r>
            <a:r>
              <a:rPr lang="sv-SE"/>
              <a:t> vitae elit libero, a </a:t>
            </a:r>
            <a:r>
              <a:rPr lang="sv-SE" err="1"/>
              <a:t>pharetra</a:t>
            </a:r>
            <a:r>
              <a:rPr lang="sv-SE"/>
              <a:t> </a:t>
            </a:r>
            <a:r>
              <a:rPr lang="sv-SE" err="1"/>
              <a:t>augue</a:t>
            </a:r>
            <a:r>
              <a:rPr lang="sv-SE"/>
              <a:t>. </a:t>
            </a:r>
            <a:r>
              <a:rPr lang="sv-SE" err="1"/>
              <a:t>Etiam</a:t>
            </a:r>
            <a:r>
              <a:rPr lang="sv-SE"/>
              <a:t> porta </a:t>
            </a:r>
            <a:r>
              <a:rPr lang="sv-SE" err="1"/>
              <a:t>sem</a:t>
            </a:r>
            <a:r>
              <a:rPr lang="sv-SE"/>
              <a:t> </a:t>
            </a:r>
            <a:r>
              <a:rPr lang="sv-SE" err="1"/>
              <a:t>malesuada</a:t>
            </a:r>
            <a:r>
              <a:rPr lang="sv-SE"/>
              <a:t> </a:t>
            </a:r>
            <a:r>
              <a:rPr lang="sv-SE" err="1"/>
              <a:t>magna</a:t>
            </a:r>
            <a:r>
              <a:rPr lang="sv-SE"/>
              <a:t> </a:t>
            </a:r>
            <a:r>
              <a:rPr lang="sv-SE" err="1"/>
              <a:t>mollis</a:t>
            </a:r>
            <a:r>
              <a:rPr lang="sv-SE"/>
              <a:t> </a:t>
            </a:r>
            <a:r>
              <a:rPr lang="sv-SE" err="1"/>
              <a:t>euismod</a:t>
            </a:r>
            <a:r>
              <a:rPr lang="sv-SE"/>
              <a:t>.</a:t>
            </a:r>
          </a:p>
          <a:p>
            <a:pPr lvl="0"/>
            <a:endParaRPr lang="sv-SE"/>
          </a:p>
          <a:p>
            <a:pPr lvl="0"/>
            <a:r>
              <a:rPr lang="sv-SE" err="1"/>
              <a:t>Donec</a:t>
            </a:r>
            <a:r>
              <a:rPr lang="sv-SE"/>
              <a:t> sed </a:t>
            </a:r>
            <a:r>
              <a:rPr lang="sv-SE" err="1"/>
              <a:t>odio</a:t>
            </a:r>
            <a:r>
              <a:rPr lang="sv-SE"/>
              <a:t> </a:t>
            </a:r>
            <a:r>
              <a:rPr lang="sv-SE" err="1"/>
              <a:t>dui</a:t>
            </a:r>
            <a:r>
              <a:rPr lang="sv-SE"/>
              <a:t>. Cras </a:t>
            </a:r>
            <a:r>
              <a:rPr lang="sv-SE" err="1"/>
              <a:t>mattis</a:t>
            </a:r>
            <a:r>
              <a:rPr lang="sv-SE"/>
              <a:t> </a:t>
            </a:r>
            <a:r>
              <a:rPr lang="sv-SE" err="1"/>
              <a:t>consectetur</a:t>
            </a:r>
            <a:r>
              <a:rPr lang="sv-SE"/>
              <a:t> </a:t>
            </a:r>
            <a:r>
              <a:rPr lang="sv-SE" err="1"/>
              <a:t>purus</a:t>
            </a:r>
            <a:r>
              <a:rPr lang="sv-SE"/>
              <a:t> </a:t>
            </a:r>
            <a:r>
              <a:rPr lang="sv-SE" err="1"/>
              <a:t>sit</a:t>
            </a:r>
            <a:r>
              <a:rPr lang="sv-SE"/>
              <a:t> </a:t>
            </a:r>
            <a:r>
              <a:rPr lang="sv-SE" err="1"/>
              <a:t>amet</a:t>
            </a:r>
            <a:r>
              <a:rPr lang="sv-SE"/>
              <a:t> </a:t>
            </a:r>
            <a:r>
              <a:rPr lang="sv-SE" err="1"/>
              <a:t>fermentum</a:t>
            </a:r>
            <a:r>
              <a:rPr lang="sv-SE"/>
              <a:t>. </a:t>
            </a:r>
            <a:r>
              <a:rPr lang="sv-SE" err="1"/>
              <a:t>Curabitur</a:t>
            </a:r>
            <a:r>
              <a:rPr lang="sv-SE"/>
              <a:t> </a:t>
            </a:r>
            <a:r>
              <a:rPr lang="sv-SE" err="1"/>
              <a:t>blandit</a:t>
            </a:r>
            <a:r>
              <a:rPr lang="sv-SE"/>
              <a:t> tempus porttitor. </a:t>
            </a:r>
            <a:r>
              <a:rPr lang="sv-SE" err="1"/>
              <a:t>Praesent</a:t>
            </a:r>
            <a:r>
              <a:rPr lang="sv-SE"/>
              <a:t> </a:t>
            </a:r>
            <a:r>
              <a:rPr lang="sv-SE" err="1"/>
              <a:t>commodo</a:t>
            </a:r>
            <a:r>
              <a:rPr lang="sv-SE"/>
              <a:t> </a:t>
            </a:r>
            <a:r>
              <a:rPr lang="sv-SE" err="1"/>
              <a:t>cursus</a:t>
            </a:r>
            <a:r>
              <a:rPr lang="sv-SE"/>
              <a:t> </a:t>
            </a:r>
            <a:r>
              <a:rPr lang="sv-SE" err="1"/>
              <a:t>magna</a:t>
            </a:r>
            <a:r>
              <a:rPr lang="sv-SE"/>
              <a:t>, </a:t>
            </a:r>
            <a:r>
              <a:rPr lang="sv-SE" err="1"/>
              <a:t>vel</a:t>
            </a:r>
            <a:r>
              <a:rPr lang="sv-SE"/>
              <a:t> </a:t>
            </a:r>
            <a:r>
              <a:rPr lang="sv-SE" err="1"/>
              <a:t>scelerisque</a:t>
            </a:r>
            <a:r>
              <a:rPr lang="sv-SE"/>
              <a:t> </a:t>
            </a:r>
            <a:r>
              <a:rPr lang="sv-SE" err="1"/>
              <a:t>nisl</a:t>
            </a:r>
            <a:r>
              <a:rPr lang="sv-SE"/>
              <a:t> </a:t>
            </a:r>
            <a:r>
              <a:rPr lang="sv-SE" err="1"/>
              <a:t>consectetur</a:t>
            </a:r>
            <a:r>
              <a:rPr lang="sv-SE"/>
              <a:t> et.</a:t>
            </a:r>
          </a:p>
          <a:p>
            <a:pPr lvl="0"/>
            <a:r>
              <a:rPr lang="sv-SE" err="1"/>
              <a:t>Etiam</a:t>
            </a:r>
            <a:r>
              <a:rPr lang="sv-SE"/>
              <a:t> porta </a:t>
            </a:r>
            <a:r>
              <a:rPr lang="sv-SE" err="1"/>
              <a:t>sem</a:t>
            </a:r>
            <a:r>
              <a:rPr lang="sv-SE"/>
              <a:t> </a:t>
            </a:r>
            <a:r>
              <a:rPr lang="sv-SE" err="1"/>
              <a:t>malesuada</a:t>
            </a:r>
            <a:r>
              <a:rPr lang="sv-SE"/>
              <a:t> </a:t>
            </a:r>
            <a:r>
              <a:rPr lang="sv-SE" err="1"/>
              <a:t>magna</a:t>
            </a:r>
            <a:r>
              <a:rPr lang="sv-SE"/>
              <a:t> </a:t>
            </a:r>
            <a:r>
              <a:rPr lang="sv-SE" err="1"/>
              <a:t>mollis</a:t>
            </a:r>
            <a:r>
              <a:rPr lang="sv-SE"/>
              <a:t> </a:t>
            </a:r>
            <a:r>
              <a:rPr lang="sv-SE" err="1"/>
              <a:t>euismod</a:t>
            </a:r>
            <a:r>
              <a:rPr lang="sv-SE"/>
              <a:t>. </a:t>
            </a:r>
            <a:r>
              <a:rPr lang="sv-SE" err="1"/>
              <a:t>Etiam</a:t>
            </a:r>
            <a:r>
              <a:rPr lang="sv-SE"/>
              <a:t> porta </a:t>
            </a:r>
            <a:r>
              <a:rPr lang="sv-SE" err="1"/>
              <a:t>sem</a:t>
            </a:r>
            <a:r>
              <a:rPr lang="sv-SE"/>
              <a:t> </a:t>
            </a:r>
            <a:r>
              <a:rPr lang="sv-SE" err="1"/>
              <a:t>malesuada</a:t>
            </a:r>
            <a:r>
              <a:rPr lang="sv-SE"/>
              <a:t> </a:t>
            </a:r>
            <a:r>
              <a:rPr lang="sv-SE" err="1"/>
              <a:t>magna</a:t>
            </a:r>
            <a:r>
              <a:rPr lang="sv-SE"/>
              <a:t> </a:t>
            </a:r>
            <a:r>
              <a:rPr lang="sv-SE" err="1"/>
              <a:t>mollis</a:t>
            </a:r>
            <a:r>
              <a:rPr lang="sv-SE"/>
              <a:t> </a:t>
            </a:r>
            <a:r>
              <a:rPr lang="sv-SE" err="1"/>
              <a:t>euismod</a:t>
            </a:r>
            <a:r>
              <a:rPr lang="sv-SE"/>
              <a:t>. </a:t>
            </a:r>
            <a:r>
              <a:rPr lang="sv-SE" err="1"/>
              <a:t>Praesent</a:t>
            </a:r>
            <a:r>
              <a:rPr lang="sv-SE"/>
              <a:t> </a:t>
            </a:r>
            <a:r>
              <a:rPr lang="sv-SE" err="1"/>
              <a:t>commodo</a:t>
            </a:r>
            <a:r>
              <a:rPr lang="sv-SE"/>
              <a:t> </a:t>
            </a:r>
            <a:r>
              <a:rPr lang="sv-SE" err="1"/>
              <a:t>cursus</a:t>
            </a:r>
            <a:r>
              <a:rPr lang="sv-SE"/>
              <a:t> </a:t>
            </a:r>
            <a:r>
              <a:rPr lang="sv-SE" err="1"/>
              <a:t>magna</a:t>
            </a:r>
            <a:r>
              <a:rPr lang="sv-SE"/>
              <a:t>, </a:t>
            </a:r>
            <a:r>
              <a:rPr lang="sv-SE" err="1"/>
              <a:t>vel</a:t>
            </a:r>
            <a:r>
              <a:rPr lang="sv-SE"/>
              <a:t> </a:t>
            </a:r>
            <a:r>
              <a:rPr lang="sv-SE" err="1"/>
              <a:t>scelerisque</a:t>
            </a:r>
            <a:r>
              <a:rPr lang="sv-SE"/>
              <a:t> </a:t>
            </a:r>
            <a:r>
              <a:rPr lang="sv-SE" err="1"/>
              <a:t>nisl</a:t>
            </a:r>
            <a:r>
              <a:rPr lang="sv-SE"/>
              <a:t> </a:t>
            </a:r>
            <a:r>
              <a:rPr lang="sv-SE" err="1"/>
              <a:t>consectetur</a:t>
            </a:r>
            <a:r>
              <a:rPr lang="sv-SE"/>
              <a:t> et. </a:t>
            </a:r>
            <a:r>
              <a:rPr lang="sv-SE" err="1"/>
              <a:t>Integer</a:t>
            </a:r>
            <a:r>
              <a:rPr lang="sv-SE"/>
              <a:t> </a:t>
            </a:r>
            <a:r>
              <a:rPr lang="sv-SE" err="1"/>
              <a:t>posuere</a:t>
            </a:r>
            <a:r>
              <a:rPr lang="sv-SE"/>
              <a:t> erat a ante </a:t>
            </a:r>
            <a:r>
              <a:rPr lang="sv-SE" err="1"/>
              <a:t>venenatis</a:t>
            </a:r>
            <a:r>
              <a:rPr lang="sv-SE"/>
              <a:t> </a:t>
            </a:r>
            <a:r>
              <a:rPr lang="sv-SE" err="1"/>
              <a:t>dapibus</a:t>
            </a:r>
            <a:r>
              <a:rPr lang="sv-SE"/>
              <a:t> </a:t>
            </a:r>
            <a:r>
              <a:rPr lang="sv-SE" err="1"/>
              <a:t>posuere</a:t>
            </a:r>
            <a:r>
              <a:rPr lang="sv-SE"/>
              <a:t> </a:t>
            </a:r>
            <a:r>
              <a:rPr lang="sv-SE" err="1"/>
              <a:t>velit</a:t>
            </a:r>
            <a:r>
              <a:rPr lang="sv-SE"/>
              <a:t> </a:t>
            </a:r>
            <a:r>
              <a:rPr lang="sv-SE" err="1"/>
              <a:t>aliquet</a:t>
            </a:r>
            <a:r>
              <a:rPr lang="sv-SE"/>
              <a:t>. </a:t>
            </a:r>
            <a:r>
              <a:rPr lang="sv-SE" err="1"/>
              <a:t>Nullam</a:t>
            </a:r>
            <a:r>
              <a:rPr lang="sv-SE"/>
              <a:t> id </a:t>
            </a:r>
            <a:r>
              <a:rPr lang="sv-SE" err="1"/>
              <a:t>dolor</a:t>
            </a:r>
            <a:r>
              <a:rPr lang="sv-SE"/>
              <a:t> id </a:t>
            </a:r>
            <a:r>
              <a:rPr lang="sv-SE" err="1"/>
              <a:t>nibh</a:t>
            </a:r>
            <a:r>
              <a:rPr lang="sv-SE"/>
              <a:t> </a:t>
            </a:r>
            <a:r>
              <a:rPr lang="sv-SE" err="1"/>
              <a:t>ultricies</a:t>
            </a:r>
            <a:r>
              <a:rPr lang="sv-SE"/>
              <a:t> </a:t>
            </a:r>
            <a:r>
              <a:rPr lang="sv-SE" err="1"/>
              <a:t>vehicula</a:t>
            </a:r>
            <a:r>
              <a:rPr lang="sv-SE"/>
              <a:t> ut id elit. </a:t>
            </a:r>
            <a:r>
              <a:rPr lang="sv-SE" err="1"/>
              <a:t>Aenean</a:t>
            </a:r>
            <a:r>
              <a:rPr lang="sv-SE"/>
              <a:t> eu </a:t>
            </a:r>
            <a:r>
              <a:rPr lang="sv-SE" err="1"/>
              <a:t>leo</a:t>
            </a:r>
            <a:r>
              <a:rPr lang="sv-SE"/>
              <a:t> </a:t>
            </a:r>
            <a:r>
              <a:rPr lang="sv-SE" err="1"/>
              <a:t>quam</a:t>
            </a:r>
            <a:r>
              <a:rPr lang="sv-SE"/>
              <a:t>. </a:t>
            </a:r>
            <a:r>
              <a:rPr lang="sv-SE" err="1"/>
              <a:t>Pellentesque</a:t>
            </a:r>
            <a:r>
              <a:rPr lang="sv-SE"/>
              <a:t> </a:t>
            </a:r>
            <a:r>
              <a:rPr lang="sv-SE" err="1"/>
              <a:t>ornare</a:t>
            </a:r>
            <a:r>
              <a:rPr lang="sv-SE"/>
              <a:t> </a:t>
            </a:r>
            <a:r>
              <a:rPr lang="sv-SE" err="1"/>
              <a:t>sem</a:t>
            </a:r>
            <a:r>
              <a:rPr lang="sv-SE"/>
              <a:t> </a:t>
            </a:r>
            <a:r>
              <a:rPr lang="sv-SE" err="1"/>
              <a:t>lacinia</a:t>
            </a:r>
            <a:r>
              <a:rPr lang="sv-SE"/>
              <a:t> </a:t>
            </a:r>
            <a:r>
              <a:rPr lang="sv-SE" err="1"/>
              <a:t>quam</a:t>
            </a:r>
            <a:r>
              <a:rPr lang="sv-SE"/>
              <a:t> </a:t>
            </a:r>
            <a:r>
              <a:rPr lang="sv-SE" err="1"/>
              <a:t>venenatis</a:t>
            </a:r>
            <a:r>
              <a:rPr lang="sv-SE"/>
              <a:t> </a:t>
            </a:r>
            <a:r>
              <a:rPr lang="sv-SE" err="1"/>
              <a:t>vestibulum</a:t>
            </a:r>
            <a:r>
              <a:rPr lang="sv-SE"/>
              <a:t>. </a:t>
            </a:r>
            <a:r>
              <a:rPr lang="sv-SE" err="1"/>
              <a:t>Aenean</a:t>
            </a:r>
            <a:r>
              <a:rPr lang="sv-SE"/>
              <a:t> eu </a:t>
            </a:r>
            <a:r>
              <a:rPr lang="sv-SE" err="1"/>
              <a:t>leo</a:t>
            </a:r>
            <a:r>
              <a:rPr lang="sv-SE"/>
              <a:t> </a:t>
            </a:r>
            <a:r>
              <a:rPr lang="sv-SE" err="1"/>
              <a:t>quam</a:t>
            </a:r>
            <a:r>
              <a:rPr lang="sv-SE"/>
              <a:t>. </a:t>
            </a:r>
            <a:r>
              <a:rPr lang="sv-SE" err="1"/>
              <a:t>Pellentesque</a:t>
            </a:r>
            <a:r>
              <a:rPr lang="sv-SE"/>
              <a:t> </a:t>
            </a:r>
            <a:r>
              <a:rPr lang="sv-SE" err="1"/>
              <a:t>ornare</a:t>
            </a:r>
            <a:r>
              <a:rPr lang="sv-SE"/>
              <a:t> </a:t>
            </a:r>
            <a:r>
              <a:rPr lang="sv-SE" err="1"/>
              <a:t>sem</a:t>
            </a:r>
            <a:r>
              <a:rPr lang="sv-SE"/>
              <a:t> </a:t>
            </a:r>
            <a:r>
              <a:rPr lang="sv-SE" err="1"/>
              <a:t>lacinia</a:t>
            </a:r>
            <a:r>
              <a:rPr lang="sv-SE"/>
              <a:t> </a:t>
            </a:r>
            <a:r>
              <a:rPr lang="sv-SE" err="1"/>
              <a:t>quam</a:t>
            </a:r>
            <a:r>
              <a:rPr lang="sv-SE"/>
              <a:t> </a:t>
            </a:r>
            <a:r>
              <a:rPr lang="sv-SE" err="1"/>
              <a:t>venenatis</a:t>
            </a:r>
            <a:r>
              <a:rPr lang="sv-SE"/>
              <a:t> </a:t>
            </a:r>
            <a:r>
              <a:rPr lang="sv-SE" err="1"/>
              <a:t>vestibulum</a:t>
            </a:r>
            <a:r>
              <a:rPr lang="sv-SE"/>
              <a:t>. Cras </a:t>
            </a:r>
            <a:r>
              <a:rPr lang="sv-SE" err="1"/>
              <a:t>mattis</a:t>
            </a:r>
            <a:r>
              <a:rPr lang="sv-SE"/>
              <a:t> </a:t>
            </a:r>
            <a:r>
              <a:rPr lang="sv-SE" err="1"/>
              <a:t>consectetur</a:t>
            </a:r>
            <a:r>
              <a:rPr lang="sv-SE"/>
              <a:t> </a:t>
            </a:r>
            <a:r>
              <a:rPr lang="sv-SE" err="1"/>
              <a:t>purus</a:t>
            </a:r>
            <a:r>
              <a:rPr lang="sv-SE"/>
              <a:t> </a:t>
            </a:r>
            <a:r>
              <a:rPr lang="sv-SE" err="1"/>
              <a:t>sit</a:t>
            </a:r>
            <a:r>
              <a:rPr lang="sv-SE"/>
              <a:t> </a:t>
            </a:r>
            <a:r>
              <a:rPr lang="sv-SE" err="1"/>
              <a:t>amet</a:t>
            </a:r>
            <a:r>
              <a:rPr lang="sv-SE"/>
              <a:t> </a:t>
            </a:r>
            <a:r>
              <a:rPr lang="sv-SE" err="1"/>
              <a:t>fermentum</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Fusce</a:t>
            </a:r>
            <a:r>
              <a:rPr lang="sv-SE"/>
              <a:t> </a:t>
            </a:r>
            <a:r>
              <a:rPr lang="sv-SE" err="1"/>
              <a:t>dapibus</a:t>
            </a:r>
            <a:r>
              <a:rPr lang="sv-SE"/>
              <a:t>, </a:t>
            </a:r>
            <a:r>
              <a:rPr lang="sv-SE" err="1"/>
              <a:t>tellus</a:t>
            </a:r>
            <a:r>
              <a:rPr lang="sv-SE"/>
              <a:t> </a:t>
            </a:r>
            <a:r>
              <a:rPr lang="sv-SE" err="1"/>
              <a:t>ac</a:t>
            </a:r>
            <a:r>
              <a:rPr lang="sv-SE"/>
              <a:t> </a:t>
            </a:r>
            <a:r>
              <a:rPr lang="sv-SE" err="1"/>
              <a:t>cursus</a:t>
            </a:r>
            <a:r>
              <a:rPr lang="sv-SE"/>
              <a:t> </a:t>
            </a:r>
            <a:r>
              <a:rPr lang="sv-SE" err="1"/>
              <a:t>commodo</a:t>
            </a:r>
            <a:r>
              <a:rPr lang="sv-SE"/>
              <a:t>, tortor </a:t>
            </a:r>
            <a:r>
              <a:rPr lang="sv-SE" err="1"/>
              <a:t>mauris</a:t>
            </a:r>
            <a:r>
              <a:rPr lang="sv-SE"/>
              <a:t> </a:t>
            </a:r>
            <a:r>
              <a:rPr lang="sv-SE" err="1"/>
              <a:t>condimentum</a:t>
            </a:r>
            <a:r>
              <a:rPr lang="sv-SE"/>
              <a:t> </a:t>
            </a:r>
            <a:r>
              <a:rPr lang="sv-SE" err="1"/>
              <a:t>nibh</a:t>
            </a:r>
            <a:r>
              <a:rPr lang="sv-SE"/>
              <a:t>, ut </a:t>
            </a:r>
            <a:r>
              <a:rPr lang="sv-SE" err="1"/>
              <a:t>fermentum</a:t>
            </a:r>
            <a:r>
              <a:rPr lang="sv-SE"/>
              <a:t> massa </a:t>
            </a:r>
            <a:r>
              <a:rPr lang="sv-SE" err="1"/>
              <a:t>justo</a:t>
            </a:r>
            <a:r>
              <a:rPr lang="sv-SE"/>
              <a:t> </a:t>
            </a:r>
            <a:r>
              <a:rPr lang="sv-SE" err="1"/>
              <a:t>sit</a:t>
            </a:r>
            <a:r>
              <a:rPr lang="sv-SE"/>
              <a:t> </a:t>
            </a:r>
            <a:r>
              <a:rPr lang="sv-SE" err="1"/>
              <a:t>amet</a:t>
            </a:r>
            <a:r>
              <a:rPr lang="sv-SE"/>
              <a:t> </a:t>
            </a:r>
            <a:r>
              <a:rPr lang="sv-SE" err="1"/>
              <a:t>risus</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p>
          <a:p>
            <a:pPr lvl="0"/>
            <a:endParaRPr lang="sv-SE"/>
          </a:p>
          <a:p>
            <a:pPr lvl="0"/>
            <a:r>
              <a:rPr lang="sv-SE" err="1"/>
              <a:t>Morbi</a:t>
            </a:r>
            <a:r>
              <a:rPr lang="sv-SE"/>
              <a:t> </a:t>
            </a:r>
            <a:r>
              <a:rPr lang="sv-SE" err="1"/>
              <a:t>leo</a:t>
            </a:r>
            <a:r>
              <a:rPr lang="sv-SE"/>
              <a:t> </a:t>
            </a:r>
            <a:r>
              <a:rPr lang="sv-SE" err="1"/>
              <a:t>risus</a:t>
            </a:r>
            <a:r>
              <a:rPr lang="sv-SE"/>
              <a:t>, porta </a:t>
            </a:r>
            <a:r>
              <a:rPr lang="sv-SE" err="1"/>
              <a:t>ac</a:t>
            </a:r>
            <a:r>
              <a:rPr lang="sv-SE"/>
              <a:t> </a:t>
            </a:r>
            <a:r>
              <a:rPr lang="sv-SE" err="1"/>
              <a:t>consectetur</a:t>
            </a:r>
            <a:r>
              <a:rPr lang="sv-SE"/>
              <a:t> </a:t>
            </a:r>
            <a:r>
              <a:rPr lang="sv-SE" err="1"/>
              <a:t>ac</a:t>
            </a:r>
            <a:r>
              <a:rPr lang="sv-SE"/>
              <a:t>, </a:t>
            </a:r>
            <a:r>
              <a:rPr lang="sv-SE" err="1"/>
              <a:t>vestibulum</a:t>
            </a:r>
            <a:r>
              <a:rPr lang="sv-SE"/>
              <a:t> at eros. </a:t>
            </a:r>
            <a:r>
              <a:rPr lang="sv-SE" err="1"/>
              <a:t>Integer</a:t>
            </a:r>
            <a:r>
              <a:rPr lang="sv-SE"/>
              <a:t> </a:t>
            </a:r>
            <a:r>
              <a:rPr lang="sv-SE" err="1"/>
              <a:t>posuere</a:t>
            </a:r>
            <a:r>
              <a:rPr lang="sv-SE"/>
              <a:t> erat a ante </a:t>
            </a:r>
            <a:r>
              <a:rPr lang="sv-SE" err="1"/>
              <a:t>venenatis</a:t>
            </a:r>
            <a:r>
              <a:rPr lang="sv-SE"/>
              <a:t> </a:t>
            </a:r>
            <a:r>
              <a:rPr lang="sv-SE" err="1"/>
              <a:t>dapibus</a:t>
            </a:r>
            <a:r>
              <a:rPr lang="sv-SE"/>
              <a:t> </a:t>
            </a:r>
            <a:r>
              <a:rPr lang="sv-SE" err="1"/>
              <a:t>posuere</a:t>
            </a:r>
            <a:r>
              <a:rPr lang="sv-SE"/>
              <a:t> </a:t>
            </a:r>
            <a:r>
              <a:rPr lang="sv-SE" err="1"/>
              <a:t>velit</a:t>
            </a:r>
            <a:r>
              <a:rPr lang="sv-SE"/>
              <a:t> </a:t>
            </a:r>
            <a:r>
              <a:rPr lang="sv-SE" err="1"/>
              <a:t>aliquet</a:t>
            </a:r>
            <a:r>
              <a:rPr lang="sv-SE"/>
              <a:t>. </a:t>
            </a:r>
            <a:r>
              <a:rPr lang="sv-SE" err="1"/>
              <a:t>Maecenas</a:t>
            </a:r>
            <a:r>
              <a:rPr lang="sv-SE"/>
              <a:t> </a:t>
            </a:r>
            <a:r>
              <a:rPr lang="sv-SE" err="1"/>
              <a:t>faucibus</a:t>
            </a:r>
            <a:r>
              <a:rPr lang="sv-SE"/>
              <a:t> </a:t>
            </a:r>
            <a:r>
              <a:rPr lang="sv-SE" err="1"/>
              <a:t>mollis</a:t>
            </a:r>
            <a:r>
              <a:rPr lang="sv-SE"/>
              <a:t> interdum. </a:t>
            </a:r>
            <a:r>
              <a:rPr lang="sv-SE" err="1"/>
              <a:t>Nulla</a:t>
            </a:r>
            <a:r>
              <a:rPr lang="sv-SE"/>
              <a:t> vitae elit libero, a </a:t>
            </a:r>
            <a:r>
              <a:rPr lang="sv-SE" err="1"/>
              <a:t>pharetra</a:t>
            </a:r>
            <a:r>
              <a:rPr lang="sv-SE"/>
              <a:t> </a:t>
            </a:r>
            <a:r>
              <a:rPr lang="sv-SE" err="1"/>
              <a:t>augue</a:t>
            </a:r>
            <a:r>
              <a:rPr lang="sv-SE"/>
              <a:t>. </a:t>
            </a:r>
            <a:r>
              <a:rPr lang="sv-SE" err="1"/>
              <a:t>Maecenas</a:t>
            </a:r>
            <a:r>
              <a:rPr lang="sv-SE"/>
              <a:t> </a:t>
            </a:r>
            <a:r>
              <a:rPr lang="sv-SE" err="1"/>
              <a:t>faucibus</a:t>
            </a:r>
            <a:r>
              <a:rPr lang="sv-SE"/>
              <a:t> </a:t>
            </a:r>
            <a:r>
              <a:rPr lang="sv-SE" err="1"/>
              <a:t>mollis</a:t>
            </a:r>
            <a:r>
              <a:rPr lang="sv-SE"/>
              <a:t> interdum. </a:t>
            </a:r>
            <a:r>
              <a:rPr lang="sv-SE" err="1"/>
              <a:t>Nullam</a:t>
            </a:r>
            <a:r>
              <a:rPr lang="sv-SE"/>
              <a:t> </a:t>
            </a:r>
            <a:r>
              <a:rPr lang="sv-SE" err="1"/>
              <a:t>quis</a:t>
            </a:r>
            <a:r>
              <a:rPr lang="sv-SE"/>
              <a:t> </a:t>
            </a:r>
            <a:r>
              <a:rPr lang="sv-SE" err="1"/>
              <a:t>risus</a:t>
            </a:r>
            <a:r>
              <a:rPr lang="sv-SE"/>
              <a:t> eget urna </a:t>
            </a:r>
            <a:r>
              <a:rPr lang="sv-SE" err="1"/>
              <a:t>mollis</a:t>
            </a:r>
            <a:r>
              <a:rPr lang="sv-SE"/>
              <a:t> </a:t>
            </a:r>
            <a:r>
              <a:rPr lang="sv-SE" err="1"/>
              <a:t>ornare</a:t>
            </a:r>
            <a:r>
              <a:rPr lang="sv-SE"/>
              <a:t> </a:t>
            </a:r>
            <a:r>
              <a:rPr lang="sv-SE" err="1"/>
              <a:t>vel</a:t>
            </a:r>
            <a:r>
              <a:rPr lang="sv-SE"/>
              <a:t> eu </a:t>
            </a:r>
            <a:r>
              <a:rPr lang="sv-SE" err="1"/>
              <a:t>leo</a:t>
            </a:r>
            <a:r>
              <a:rPr lang="sv-SE"/>
              <a:t>. </a:t>
            </a:r>
            <a:r>
              <a:rPr lang="sv-SE" err="1"/>
              <a:t>Nulla</a:t>
            </a:r>
            <a:r>
              <a:rPr lang="sv-SE"/>
              <a:t> vitae elit libero, a </a:t>
            </a:r>
            <a:r>
              <a:rPr lang="sv-SE" err="1"/>
              <a:t>pharetra</a:t>
            </a:r>
            <a:r>
              <a:rPr lang="sv-SE"/>
              <a:t> </a:t>
            </a:r>
            <a:r>
              <a:rPr lang="sv-SE" err="1"/>
              <a:t>augue</a:t>
            </a:r>
            <a:r>
              <a:rPr lang="sv-SE"/>
              <a:t>.</a:t>
            </a:r>
          </a:p>
        </p:txBody>
      </p:sp>
    </p:spTree>
    <p:extLst>
      <p:ext uri="{BB962C8B-B14F-4D97-AF65-F5344CB8AC3E}">
        <p14:creationId xmlns:p14="http://schemas.microsoft.com/office/powerpoint/2010/main" val="348789659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Introduction">
    <p:spTree>
      <p:nvGrpSpPr>
        <p:cNvPr id="1" name=""/>
        <p:cNvGrpSpPr/>
        <p:nvPr/>
      </p:nvGrpSpPr>
      <p:grpSpPr>
        <a:xfrm>
          <a:off x="0" y="0"/>
          <a:ext cx="0" cy="0"/>
          <a:chOff x="0" y="0"/>
          <a:chExt cx="0" cy="0"/>
        </a:xfrm>
      </p:grpSpPr>
      <p:sp>
        <p:nvSpPr>
          <p:cNvPr id="4" name="Rubrik 13">
            <a:extLst>
              <a:ext uri="{FF2B5EF4-FFF2-40B4-BE49-F238E27FC236}">
                <a16:creationId xmlns:a16="http://schemas.microsoft.com/office/drawing/2014/main" id="{B8735DD3-A225-8BDB-3CD1-5F2F2AF32843}"/>
              </a:ext>
            </a:extLst>
          </p:cNvPr>
          <p:cNvSpPr>
            <a:spLocks noGrp="1"/>
          </p:cNvSpPr>
          <p:nvPr>
            <p:ph type="title"/>
          </p:nvPr>
        </p:nvSpPr>
        <p:spPr>
          <a:xfrm>
            <a:off x="407987" y="427086"/>
            <a:ext cx="11376025" cy="1019080"/>
          </a:xfrm>
          <a:prstGeom prst="rect">
            <a:avLst/>
          </a:prstGeom>
        </p:spPr>
        <p:txBody>
          <a:bodyPr wrap="square" lIns="360000" tIns="360000" rIns="360000" anchor="t" anchorCtr="0">
            <a:spAutoFit/>
          </a:bodyPr>
          <a:lstStyle>
            <a:lvl1pPr>
              <a:defRPr sz="4400"/>
            </a:lvl1pPr>
          </a:lstStyle>
          <a:p>
            <a:endParaRPr lang="sv-SE"/>
          </a:p>
        </p:txBody>
      </p:sp>
      <p:sp>
        <p:nvSpPr>
          <p:cNvPr id="2" name="Platshållare för text 6">
            <a:extLst>
              <a:ext uri="{FF2B5EF4-FFF2-40B4-BE49-F238E27FC236}">
                <a16:creationId xmlns:a16="http://schemas.microsoft.com/office/drawing/2014/main" id="{7A05E95B-63FC-F4B8-5F73-C2D7DD6F1927}"/>
              </a:ext>
            </a:extLst>
          </p:cNvPr>
          <p:cNvSpPr>
            <a:spLocks noGrp="1"/>
          </p:cNvSpPr>
          <p:nvPr>
            <p:ph type="body" sz="quarter" idx="21" hasCustomPrompt="1"/>
          </p:nvPr>
        </p:nvSpPr>
        <p:spPr>
          <a:xfrm>
            <a:off x="407987" y="1446166"/>
            <a:ext cx="5580063" cy="1217704"/>
          </a:xfrm>
          <a:prstGeom prst="rect">
            <a:avLst/>
          </a:prstGeom>
        </p:spPr>
        <p:txBody>
          <a:bodyPr wrap="square" lIns="360000" tIns="270000" rIns="0" anchor="t">
            <a:spAutoFit/>
          </a:bodyPr>
          <a:lstStyle>
            <a:lvl1pPr marL="0" indent="0" algn="l">
              <a:lnSpc>
                <a:spcPts val="2400"/>
              </a:lnSpc>
              <a:spcBef>
                <a:spcPts val="0"/>
              </a:spcBef>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sv-SE" err="1"/>
              <a:t>Introductory</a:t>
            </a:r>
            <a:r>
              <a:rPr lang="sv-SE"/>
              <a:t> text area.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a:t>
            </a:r>
            <a:r>
              <a:rPr lang="sv-SE"/>
              <a:t> ses </a:t>
            </a:r>
            <a:r>
              <a:rPr lang="sv-SE" err="1"/>
              <a:t>mollis</a:t>
            </a:r>
            <a:r>
              <a:rPr lang="sv-SE"/>
              <a:t> interdum, </a:t>
            </a:r>
            <a:r>
              <a:rPr lang="sv-SE" err="1"/>
              <a:t>tellus</a:t>
            </a:r>
            <a:r>
              <a:rPr lang="sv-SE"/>
              <a:t> </a:t>
            </a:r>
            <a:r>
              <a:rPr lang="sv-SE" err="1"/>
              <a:t>ac</a:t>
            </a:r>
            <a:r>
              <a:rPr lang="sv-SE"/>
              <a:t> </a:t>
            </a:r>
            <a:r>
              <a:rPr lang="sv-SE" err="1"/>
              <a:t>cursus</a:t>
            </a:r>
            <a:r>
              <a:rPr lang="sv-SE"/>
              <a:t> elit.</a:t>
            </a:r>
          </a:p>
        </p:txBody>
      </p:sp>
    </p:spTree>
    <p:extLst>
      <p:ext uri="{BB962C8B-B14F-4D97-AF65-F5344CB8AC3E}">
        <p14:creationId xmlns:p14="http://schemas.microsoft.com/office/powerpoint/2010/main" val="997142047"/>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3" name="Platshållare för text 6">
            <a:extLst>
              <a:ext uri="{FF2B5EF4-FFF2-40B4-BE49-F238E27FC236}">
                <a16:creationId xmlns:a16="http://schemas.microsoft.com/office/drawing/2014/main" id="{8F86DB82-AA2D-0357-07E5-3E8B275414E0}"/>
              </a:ext>
            </a:extLst>
          </p:cNvPr>
          <p:cNvSpPr>
            <a:spLocks noGrp="1"/>
          </p:cNvSpPr>
          <p:nvPr>
            <p:ph type="body" sz="quarter" idx="13" hasCustomPrompt="1"/>
          </p:nvPr>
        </p:nvSpPr>
        <p:spPr>
          <a:xfrm>
            <a:off x="6203949" y="4950175"/>
            <a:ext cx="5580063" cy="1508509"/>
          </a:xfrm>
          <a:prstGeom prst="rect">
            <a:avLst/>
          </a:prstGeom>
        </p:spPr>
        <p:txBody>
          <a:bodyPr wrap="square" lIns="360000" rIns="360000" bIns="360000" anchor="t">
            <a:spAutoFit/>
          </a:bodyPr>
          <a:lstStyle>
            <a:lvl1pPr marL="0" indent="0" algn="l">
              <a:lnSpc>
                <a:spcPts val="2200"/>
              </a:lnSpc>
              <a:spcBef>
                <a:spcPts val="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sv-SE" err="1"/>
              <a:t>Column</a:t>
            </a:r>
            <a:r>
              <a:rPr lang="sv-SE"/>
              <a:t> 2.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a:t>
            </a:r>
          </a:p>
        </p:txBody>
      </p:sp>
      <p:sp>
        <p:nvSpPr>
          <p:cNvPr id="4" name="Rubrik 13">
            <a:extLst>
              <a:ext uri="{FF2B5EF4-FFF2-40B4-BE49-F238E27FC236}">
                <a16:creationId xmlns:a16="http://schemas.microsoft.com/office/drawing/2014/main" id="{B8735DD3-A225-8BDB-3CD1-5F2F2AF32843}"/>
              </a:ext>
            </a:extLst>
          </p:cNvPr>
          <p:cNvSpPr>
            <a:spLocks noGrp="1"/>
          </p:cNvSpPr>
          <p:nvPr>
            <p:ph type="title"/>
          </p:nvPr>
        </p:nvSpPr>
        <p:spPr>
          <a:xfrm>
            <a:off x="407987" y="427086"/>
            <a:ext cx="11376025" cy="1019080"/>
          </a:xfrm>
          <a:prstGeom prst="rect">
            <a:avLst/>
          </a:prstGeom>
        </p:spPr>
        <p:txBody>
          <a:bodyPr wrap="square" lIns="360000" tIns="360000" rIns="360000" anchor="t" anchorCtr="0">
            <a:spAutoFit/>
          </a:bodyPr>
          <a:lstStyle>
            <a:lvl1pPr>
              <a:defRPr sz="4400"/>
            </a:lvl1pPr>
          </a:lstStyle>
          <a:p>
            <a:endParaRPr lang="sv-SE"/>
          </a:p>
        </p:txBody>
      </p:sp>
      <p:sp>
        <p:nvSpPr>
          <p:cNvPr id="5" name="Platshållare för text 6">
            <a:extLst>
              <a:ext uri="{FF2B5EF4-FFF2-40B4-BE49-F238E27FC236}">
                <a16:creationId xmlns:a16="http://schemas.microsoft.com/office/drawing/2014/main" id="{C1A75F34-257A-8B6D-8C40-9654132D6F8A}"/>
              </a:ext>
            </a:extLst>
          </p:cNvPr>
          <p:cNvSpPr>
            <a:spLocks noGrp="1"/>
          </p:cNvSpPr>
          <p:nvPr>
            <p:ph type="body" sz="quarter" idx="14" hasCustomPrompt="1"/>
          </p:nvPr>
        </p:nvSpPr>
        <p:spPr>
          <a:xfrm>
            <a:off x="407987" y="4950175"/>
            <a:ext cx="5580063" cy="1508509"/>
          </a:xfrm>
          <a:prstGeom prst="rect">
            <a:avLst/>
          </a:prstGeom>
        </p:spPr>
        <p:txBody>
          <a:bodyPr wrap="square" lIns="360000" rIns="360000" bIns="360000" anchor="t">
            <a:spAutoFit/>
          </a:bodyPr>
          <a:lstStyle>
            <a:lvl1pPr marL="0" indent="0" algn="l">
              <a:lnSpc>
                <a:spcPts val="2200"/>
              </a:lnSpc>
              <a:spcBef>
                <a:spcPts val="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sv-SE" err="1"/>
              <a:t>Column</a:t>
            </a:r>
            <a:r>
              <a:rPr lang="sv-SE"/>
              <a:t> 1.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a:t>
            </a:r>
          </a:p>
        </p:txBody>
      </p:sp>
      <p:sp>
        <p:nvSpPr>
          <p:cNvPr id="6" name="Platshållare för text 6">
            <a:extLst>
              <a:ext uri="{FF2B5EF4-FFF2-40B4-BE49-F238E27FC236}">
                <a16:creationId xmlns:a16="http://schemas.microsoft.com/office/drawing/2014/main" id="{91C72D57-DBDE-0B30-F83A-7FE6757A3D49}"/>
              </a:ext>
            </a:extLst>
          </p:cNvPr>
          <p:cNvSpPr>
            <a:spLocks noGrp="1"/>
          </p:cNvSpPr>
          <p:nvPr>
            <p:ph type="body" sz="quarter" idx="19" hasCustomPrompt="1"/>
          </p:nvPr>
        </p:nvSpPr>
        <p:spPr>
          <a:xfrm>
            <a:off x="407988" y="4344679"/>
            <a:ext cx="5580062" cy="605496"/>
          </a:xfrm>
          <a:prstGeom prst="rect">
            <a:avLst/>
          </a:prstGeom>
          <a:ln>
            <a:noFill/>
          </a:ln>
        </p:spPr>
        <p:txBody>
          <a:bodyPr wrap="square" lIns="360000" tIns="360000" rIns="360000" bIns="72000" anchor="b">
            <a:spAutoFit/>
          </a:bodyPr>
          <a:lstStyle>
            <a:lvl1pPr marL="0" indent="0" algn="l">
              <a:lnSpc>
                <a:spcPct val="100000"/>
              </a:lnSpc>
              <a:spcBef>
                <a:spcPts val="0"/>
              </a:spcBef>
              <a:buNone/>
              <a:defRPr sz="1100" b="0" spc="15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SUBTITLE</a:t>
            </a:r>
          </a:p>
        </p:txBody>
      </p:sp>
      <p:sp>
        <p:nvSpPr>
          <p:cNvPr id="7" name="Platshållare för text 6">
            <a:extLst>
              <a:ext uri="{FF2B5EF4-FFF2-40B4-BE49-F238E27FC236}">
                <a16:creationId xmlns:a16="http://schemas.microsoft.com/office/drawing/2014/main" id="{B9450B25-BEAD-BE5E-99C4-53FB4FA94153}"/>
              </a:ext>
            </a:extLst>
          </p:cNvPr>
          <p:cNvSpPr>
            <a:spLocks noGrp="1"/>
          </p:cNvSpPr>
          <p:nvPr>
            <p:ph type="body" sz="quarter" idx="20" hasCustomPrompt="1"/>
          </p:nvPr>
        </p:nvSpPr>
        <p:spPr>
          <a:xfrm>
            <a:off x="6203950" y="4344679"/>
            <a:ext cx="5577928" cy="605496"/>
          </a:xfrm>
          <a:prstGeom prst="rect">
            <a:avLst/>
          </a:prstGeom>
          <a:ln>
            <a:noFill/>
          </a:ln>
        </p:spPr>
        <p:txBody>
          <a:bodyPr wrap="square" lIns="360000" tIns="360000" rIns="360000" bIns="72000" anchor="b">
            <a:spAutoFit/>
          </a:bodyPr>
          <a:lstStyle>
            <a:lvl1pPr marL="0" indent="0" algn="l">
              <a:lnSpc>
                <a:spcPct val="100000"/>
              </a:lnSpc>
              <a:spcBef>
                <a:spcPts val="0"/>
              </a:spcBef>
              <a:buNone/>
              <a:defRPr sz="1100" b="0" spc="15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SUBTITLE</a:t>
            </a:r>
          </a:p>
        </p:txBody>
      </p:sp>
      <p:sp>
        <p:nvSpPr>
          <p:cNvPr id="12" name="Platshållare för text 6">
            <a:extLst>
              <a:ext uri="{FF2B5EF4-FFF2-40B4-BE49-F238E27FC236}">
                <a16:creationId xmlns:a16="http://schemas.microsoft.com/office/drawing/2014/main" id="{DDD4BDB0-701A-296E-1B62-AAE37439B76C}"/>
              </a:ext>
            </a:extLst>
          </p:cNvPr>
          <p:cNvSpPr>
            <a:spLocks noGrp="1"/>
          </p:cNvSpPr>
          <p:nvPr>
            <p:ph type="body" sz="quarter" idx="21" hasCustomPrompt="1"/>
          </p:nvPr>
        </p:nvSpPr>
        <p:spPr>
          <a:xfrm>
            <a:off x="407987" y="1446166"/>
            <a:ext cx="5580063" cy="1217704"/>
          </a:xfrm>
          <a:prstGeom prst="rect">
            <a:avLst/>
          </a:prstGeom>
        </p:spPr>
        <p:txBody>
          <a:bodyPr wrap="square" lIns="360000" tIns="270000" rIns="0" anchor="t">
            <a:spAutoFit/>
          </a:bodyPr>
          <a:lstStyle>
            <a:lvl1pPr marL="0" indent="0" algn="l">
              <a:lnSpc>
                <a:spcPts val="2400"/>
              </a:lnSpc>
              <a:spcBef>
                <a:spcPts val="0"/>
              </a:spcBef>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sv-SE" err="1"/>
              <a:t>Introductory</a:t>
            </a:r>
            <a:r>
              <a:rPr lang="sv-SE"/>
              <a:t> text area.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a:t>
            </a:r>
            <a:r>
              <a:rPr lang="sv-SE"/>
              <a:t> ses </a:t>
            </a:r>
            <a:r>
              <a:rPr lang="sv-SE" err="1"/>
              <a:t>mollis</a:t>
            </a:r>
            <a:r>
              <a:rPr lang="sv-SE"/>
              <a:t> interdum, </a:t>
            </a:r>
            <a:r>
              <a:rPr lang="sv-SE" err="1"/>
              <a:t>tellus</a:t>
            </a:r>
            <a:r>
              <a:rPr lang="sv-SE"/>
              <a:t> </a:t>
            </a:r>
            <a:r>
              <a:rPr lang="sv-SE" err="1"/>
              <a:t>ac</a:t>
            </a:r>
            <a:r>
              <a:rPr lang="sv-SE"/>
              <a:t> </a:t>
            </a:r>
            <a:r>
              <a:rPr lang="sv-SE" err="1"/>
              <a:t>cursus</a:t>
            </a:r>
            <a:r>
              <a:rPr lang="sv-SE"/>
              <a:t> elit.</a:t>
            </a:r>
          </a:p>
        </p:txBody>
      </p:sp>
    </p:spTree>
    <p:extLst>
      <p:ext uri="{BB962C8B-B14F-4D97-AF65-F5344CB8AC3E}">
        <p14:creationId xmlns:p14="http://schemas.microsoft.com/office/powerpoint/2010/main" val="55555396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2 Columns Bullets">
    <p:spTree>
      <p:nvGrpSpPr>
        <p:cNvPr id="1" name=""/>
        <p:cNvGrpSpPr/>
        <p:nvPr/>
      </p:nvGrpSpPr>
      <p:grpSpPr>
        <a:xfrm>
          <a:off x="0" y="0"/>
          <a:ext cx="0" cy="0"/>
          <a:chOff x="0" y="0"/>
          <a:chExt cx="0" cy="0"/>
        </a:xfrm>
      </p:grpSpPr>
      <p:sp>
        <p:nvSpPr>
          <p:cNvPr id="4" name="Rubrik 13">
            <a:extLst>
              <a:ext uri="{FF2B5EF4-FFF2-40B4-BE49-F238E27FC236}">
                <a16:creationId xmlns:a16="http://schemas.microsoft.com/office/drawing/2014/main" id="{B8735DD3-A225-8BDB-3CD1-5F2F2AF32843}"/>
              </a:ext>
            </a:extLst>
          </p:cNvPr>
          <p:cNvSpPr>
            <a:spLocks noGrp="1"/>
          </p:cNvSpPr>
          <p:nvPr>
            <p:ph type="title"/>
          </p:nvPr>
        </p:nvSpPr>
        <p:spPr>
          <a:xfrm>
            <a:off x="407987" y="427086"/>
            <a:ext cx="11376025" cy="1019080"/>
          </a:xfrm>
          <a:prstGeom prst="rect">
            <a:avLst/>
          </a:prstGeom>
        </p:spPr>
        <p:txBody>
          <a:bodyPr wrap="square" lIns="360000" tIns="360000" rIns="360000" anchor="t" anchorCtr="0">
            <a:spAutoFit/>
          </a:bodyPr>
          <a:lstStyle>
            <a:lvl1pPr>
              <a:defRPr sz="4400"/>
            </a:lvl1pPr>
          </a:lstStyle>
          <a:p>
            <a:endParaRPr lang="sv-SE"/>
          </a:p>
        </p:txBody>
      </p:sp>
      <p:sp>
        <p:nvSpPr>
          <p:cNvPr id="5" name="Platshållare för text 6">
            <a:extLst>
              <a:ext uri="{FF2B5EF4-FFF2-40B4-BE49-F238E27FC236}">
                <a16:creationId xmlns:a16="http://schemas.microsoft.com/office/drawing/2014/main" id="{C1A75F34-257A-8B6D-8C40-9654132D6F8A}"/>
              </a:ext>
            </a:extLst>
          </p:cNvPr>
          <p:cNvSpPr>
            <a:spLocks noGrp="1"/>
          </p:cNvSpPr>
          <p:nvPr>
            <p:ph type="body" sz="quarter" idx="14" hasCustomPrompt="1"/>
          </p:nvPr>
        </p:nvSpPr>
        <p:spPr>
          <a:xfrm>
            <a:off x="407987" y="4429581"/>
            <a:ext cx="5580063" cy="2023009"/>
          </a:xfrm>
          <a:prstGeom prst="rect">
            <a:avLst/>
          </a:prstGeom>
        </p:spPr>
        <p:txBody>
          <a:bodyPr wrap="square" lIns="360000" rIns="360000" bIns="360000" anchor="t">
            <a:spAutoFit/>
          </a:bodyPr>
          <a:lstStyle>
            <a:lvl1pPr marL="177800" indent="-177800" algn="l">
              <a:lnSpc>
                <a:spcPts val="2200"/>
              </a:lnSpc>
              <a:spcBef>
                <a:spcPts val="0"/>
              </a:spcBef>
              <a:spcAft>
                <a:spcPts val="1000"/>
              </a:spcAft>
              <a:buSzPct val="90000"/>
              <a:buFont typeface="Arial" panose="020B0604020202020204" pitchFamily="34" charset="0"/>
              <a:buChar char="•"/>
              <a:tabLst/>
              <a:defRPr sz="1400"/>
            </a:lvl1pPr>
            <a:lvl2pPr marL="668338" indent="-211138">
              <a:spcAft>
                <a:spcPts val="1000"/>
              </a:spcAft>
              <a:buSzPct val="90000"/>
              <a:buFont typeface="Arial" panose="020B0604020202020204" pitchFamily="34" charset="0"/>
              <a:buChar char="•"/>
              <a:tabLst/>
              <a:defRPr sz="1400"/>
            </a:lvl2pPr>
            <a:lvl3pPr marL="914400" indent="0">
              <a:buNone/>
              <a:defRPr/>
            </a:lvl3pPr>
            <a:lvl4pPr marL="1371600" indent="0">
              <a:buNone/>
              <a:defRPr/>
            </a:lvl4pPr>
            <a:lvl5pPr marL="1828800" indent="0">
              <a:buNone/>
              <a:defRPr/>
            </a:lvl5pPr>
          </a:lstStyle>
          <a:p>
            <a:pPr lvl="0"/>
            <a:r>
              <a:rPr lang="sv-SE" err="1"/>
              <a:t>Column</a:t>
            </a:r>
            <a:r>
              <a:rPr lang="sv-SE"/>
              <a:t> 1.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p>
          <a:p>
            <a:pPr lvl="1"/>
            <a:r>
              <a:rPr lang="sv-SE" err="1"/>
              <a:t>Indent</a:t>
            </a:r>
            <a:r>
              <a:rPr lang="sv-SE"/>
              <a:t> </a:t>
            </a:r>
            <a:r>
              <a:rPr lang="sv-SE" err="1"/>
              <a:t>example</a:t>
            </a:r>
            <a:r>
              <a:rPr lang="sv-SE"/>
              <a:t> </a:t>
            </a:r>
            <a:r>
              <a:rPr lang="sv-SE" err="1"/>
              <a:t>lorem</a:t>
            </a:r>
            <a:r>
              <a:rPr lang="sv-SE"/>
              <a:t> </a:t>
            </a:r>
            <a:r>
              <a:rPr lang="sv-SE" err="1"/>
              <a:t>ipsum</a:t>
            </a:r>
            <a:r>
              <a:rPr lang="sv-SE"/>
              <a:t> </a:t>
            </a:r>
            <a:r>
              <a:rPr lang="sv-SE" err="1"/>
              <a:t>dolor</a:t>
            </a:r>
            <a:r>
              <a:rPr lang="sv-SE"/>
              <a:t>.</a:t>
            </a:r>
          </a:p>
          <a:p>
            <a:pPr lvl="0"/>
            <a:r>
              <a:rPr lang="sv-SE"/>
              <a:t>Tellus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a:t>
            </a:r>
          </a:p>
        </p:txBody>
      </p:sp>
      <p:sp>
        <p:nvSpPr>
          <p:cNvPr id="6" name="Platshållare för text 6">
            <a:extLst>
              <a:ext uri="{FF2B5EF4-FFF2-40B4-BE49-F238E27FC236}">
                <a16:creationId xmlns:a16="http://schemas.microsoft.com/office/drawing/2014/main" id="{91C72D57-DBDE-0B30-F83A-7FE6757A3D49}"/>
              </a:ext>
            </a:extLst>
          </p:cNvPr>
          <p:cNvSpPr>
            <a:spLocks noGrp="1"/>
          </p:cNvSpPr>
          <p:nvPr>
            <p:ph type="body" sz="quarter" idx="19" hasCustomPrompt="1"/>
          </p:nvPr>
        </p:nvSpPr>
        <p:spPr>
          <a:xfrm>
            <a:off x="407988" y="3813361"/>
            <a:ext cx="5580062" cy="605496"/>
          </a:xfrm>
          <a:prstGeom prst="rect">
            <a:avLst/>
          </a:prstGeom>
          <a:ln>
            <a:noFill/>
          </a:ln>
        </p:spPr>
        <p:txBody>
          <a:bodyPr wrap="square" lIns="360000" tIns="360000" rIns="360000" bIns="72000" anchor="b">
            <a:spAutoFit/>
          </a:bodyPr>
          <a:lstStyle>
            <a:lvl1pPr marL="0" indent="0" algn="l">
              <a:lnSpc>
                <a:spcPct val="100000"/>
              </a:lnSpc>
              <a:spcBef>
                <a:spcPts val="0"/>
              </a:spcBef>
              <a:buNone/>
              <a:defRPr sz="1100" b="0" spc="15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SUBTITLE</a:t>
            </a:r>
          </a:p>
        </p:txBody>
      </p:sp>
      <p:sp>
        <p:nvSpPr>
          <p:cNvPr id="12" name="Platshållare för text 6">
            <a:extLst>
              <a:ext uri="{FF2B5EF4-FFF2-40B4-BE49-F238E27FC236}">
                <a16:creationId xmlns:a16="http://schemas.microsoft.com/office/drawing/2014/main" id="{DDD4BDB0-701A-296E-1B62-AAE37439B76C}"/>
              </a:ext>
            </a:extLst>
          </p:cNvPr>
          <p:cNvSpPr>
            <a:spLocks noGrp="1"/>
          </p:cNvSpPr>
          <p:nvPr>
            <p:ph type="body" sz="quarter" idx="21" hasCustomPrompt="1"/>
          </p:nvPr>
        </p:nvSpPr>
        <p:spPr>
          <a:xfrm>
            <a:off x="407987" y="1446166"/>
            <a:ext cx="5580063" cy="1217704"/>
          </a:xfrm>
          <a:prstGeom prst="rect">
            <a:avLst/>
          </a:prstGeom>
        </p:spPr>
        <p:txBody>
          <a:bodyPr wrap="square" lIns="360000" tIns="270000" rIns="0" anchor="t">
            <a:spAutoFit/>
          </a:bodyPr>
          <a:lstStyle>
            <a:lvl1pPr marL="0" indent="0" algn="l">
              <a:lnSpc>
                <a:spcPts val="2400"/>
              </a:lnSpc>
              <a:spcBef>
                <a:spcPts val="0"/>
              </a:spcBef>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sv-SE" err="1"/>
              <a:t>Introductory</a:t>
            </a:r>
            <a:r>
              <a:rPr lang="sv-SE"/>
              <a:t> text area.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a:t>
            </a:r>
            <a:r>
              <a:rPr lang="sv-SE"/>
              <a:t> ses </a:t>
            </a:r>
            <a:r>
              <a:rPr lang="sv-SE" err="1"/>
              <a:t>mollis</a:t>
            </a:r>
            <a:r>
              <a:rPr lang="sv-SE"/>
              <a:t> interdum, </a:t>
            </a:r>
            <a:r>
              <a:rPr lang="sv-SE" err="1"/>
              <a:t>tellus</a:t>
            </a:r>
            <a:r>
              <a:rPr lang="sv-SE"/>
              <a:t> </a:t>
            </a:r>
            <a:r>
              <a:rPr lang="sv-SE" err="1"/>
              <a:t>ac</a:t>
            </a:r>
            <a:r>
              <a:rPr lang="sv-SE"/>
              <a:t> </a:t>
            </a:r>
            <a:r>
              <a:rPr lang="sv-SE" err="1"/>
              <a:t>cursus</a:t>
            </a:r>
            <a:r>
              <a:rPr lang="sv-SE"/>
              <a:t> elit.</a:t>
            </a:r>
          </a:p>
        </p:txBody>
      </p:sp>
      <p:sp>
        <p:nvSpPr>
          <p:cNvPr id="9" name="Platshållare för text 6">
            <a:extLst>
              <a:ext uri="{FF2B5EF4-FFF2-40B4-BE49-F238E27FC236}">
                <a16:creationId xmlns:a16="http://schemas.microsoft.com/office/drawing/2014/main" id="{969017B8-A2E3-BCE7-CA7D-30B418581CF8}"/>
              </a:ext>
            </a:extLst>
          </p:cNvPr>
          <p:cNvSpPr>
            <a:spLocks noGrp="1"/>
          </p:cNvSpPr>
          <p:nvPr>
            <p:ph type="body" sz="quarter" idx="22" hasCustomPrompt="1"/>
          </p:nvPr>
        </p:nvSpPr>
        <p:spPr>
          <a:xfrm>
            <a:off x="6207538" y="4429581"/>
            <a:ext cx="5580063" cy="2023009"/>
          </a:xfrm>
          <a:prstGeom prst="rect">
            <a:avLst/>
          </a:prstGeom>
        </p:spPr>
        <p:txBody>
          <a:bodyPr wrap="square" lIns="360000" rIns="360000" bIns="360000" anchor="t">
            <a:spAutoFit/>
          </a:bodyPr>
          <a:lstStyle>
            <a:lvl1pPr marL="177800" indent="-177800" algn="l">
              <a:lnSpc>
                <a:spcPts val="2200"/>
              </a:lnSpc>
              <a:spcBef>
                <a:spcPts val="0"/>
              </a:spcBef>
              <a:spcAft>
                <a:spcPts val="1000"/>
              </a:spcAft>
              <a:buSzPct val="90000"/>
              <a:buFont typeface="Arial" panose="020B0604020202020204" pitchFamily="34" charset="0"/>
              <a:buChar char="•"/>
              <a:tabLst/>
              <a:defRPr sz="1400"/>
            </a:lvl1pPr>
            <a:lvl2pPr marL="668338" indent="-211138">
              <a:spcAft>
                <a:spcPts val="1000"/>
              </a:spcAft>
              <a:buSzPct val="90000"/>
              <a:buFont typeface="Arial" panose="020B0604020202020204" pitchFamily="34" charset="0"/>
              <a:buChar char="•"/>
              <a:tabLst/>
              <a:defRPr sz="1400"/>
            </a:lvl2pPr>
            <a:lvl3pPr marL="914400" indent="0">
              <a:buNone/>
              <a:defRPr/>
            </a:lvl3pPr>
            <a:lvl4pPr marL="1371600" indent="0">
              <a:buNone/>
              <a:defRPr/>
            </a:lvl4pPr>
            <a:lvl5pPr marL="1828800" indent="0">
              <a:buNone/>
              <a:defRPr/>
            </a:lvl5pPr>
          </a:lstStyle>
          <a:p>
            <a:pPr lvl="0"/>
            <a:r>
              <a:rPr lang="sv-SE" err="1"/>
              <a:t>Column</a:t>
            </a:r>
            <a:r>
              <a:rPr lang="sv-SE"/>
              <a:t> 2.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p>
          <a:p>
            <a:pPr lvl="1"/>
            <a:r>
              <a:rPr lang="sv-SE" err="1"/>
              <a:t>Indent</a:t>
            </a:r>
            <a:r>
              <a:rPr lang="sv-SE"/>
              <a:t> </a:t>
            </a:r>
            <a:r>
              <a:rPr lang="sv-SE" err="1"/>
              <a:t>example</a:t>
            </a:r>
            <a:r>
              <a:rPr lang="sv-SE"/>
              <a:t> </a:t>
            </a:r>
            <a:r>
              <a:rPr lang="sv-SE" err="1"/>
              <a:t>lorem</a:t>
            </a:r>
            <a:r>
              <a:rPr lang="sv-SE"/>
              <a:t> </a:t>
            </a:r>
            <a:r>
              <a:rPr lang="sv-SE" err="1"/>
              <a:t>ipsum</a:t>
            </a:r>
            <a:r>
              <a:rPr lang="sv-SE"/>
              <a:t> </a:t>
            </a:r>
            <a:r>
              <a:rPr lang="sv-SE" err="1"/>
              <a:t>dolor</a:t>
            </a:r>
            <a:r>
              <a:rPr lang="sv-SE"/>
              <a:t>.</a:t>
            </a:r>
          </a:p>
          <a:p>
            <a:pPr lvl="0"/>
            <a:r>
              <a:rPr lang="sv-SE"/>
              <a:t>Tellus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a:t>
            </a:r>
          </a:p>
        </p:txBody>
      </p:sp>
      <p:sp>
        <p:nvSpPr>
          <p:cNvPr id="10" name="Platshållare för text 6">
            <a:extLst>
              <a:ext uri="{FF2B5EF4-FFF2-40B4-BE49-F238E27FC236}">
                <a16:creationId xmlns:a16="http://schemas.microsoft.com/office/drawing/2014/main" id="{055A5576-CAC4-E371-E38A-38B0B1E8D418}"/>
              </a:ext>
            </a:extLst>
          </p:cNvPr>
          <p:cNvSpPr>
            <a:spLocks noGrp="1"/>
          </p:cNvSpPr>
          <p:nvPr>
            <p:ph type="body" sz="quarter" idx="23" hasCustomPrompt="1"/>
          </p:nvPr>
        </p:nvSpPr>
        <p:spPr>
          <a:xfrm>
            <a:off x="6207539" y="3813361"/>
            <a:ext cx="5580062" cy="605496"/>
          </a:xfrm>
          <a:prstGeom prst="rect">
            <a:avLst/>
          </a:prstGeom>
          <a:ln>
            <a:noFill/>
          </a:ln>
        </p:spPr>
        <p:txBody>
          <a:bodyPr wrap="square" lIns="360000" tIns="360000" rIns="360000" bIns="72000" anchor="b">
            <a:spAutoFit/>
          </a:bodyPr>
          <a:lstStyle>
            <a:lvl1pPr marL="0" indent="0" algn="l">
              <a:lnSpc>
                <a:spcPct val="100000"/>
              </a:lnSpc>
              <a:spcBef>
                <a:spcPts val="0"/>
              </a:spcBef>
              <a:buNone/>
              <a:defRPr sz="1100" b="0" spc="15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SUBTITLE</a:t>
            </a:r>
          </a:p>
        </p:txBody>
      </p:sp>
    </p:spTree>
    <p:extLst>
      <p:ext uri="{BB962C8B-B14F-4D97-AF65-F5344CB8AC3E}">
        <p14:creationId xmlns:p14="http://schemas.microsoft.com/office/powerpoint/2010/main" val="3897618766"/>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3 Columns">
    <p:spTree>
      <p:nvGrpSpPr>
        <p:cNvPr id="1" name=""/>
        <p:cNvGrpSpPr/>
        <p:nvPr/>
      </p:nvGrpSpPr>
      <p:grpSpPr>
        <a:xfrm>
          <a:off x="0" y="0"/>
          <a:ext cx="0" cy="0"/>
          <a:chOff x="0" y="0"/>
          <a:chExt cx="0" cy="0"/>
        </a:xfrm>
      </p:grpSpPr>
      <p:sp>
        <p:nvSpPr>
          <p:cNvPr id="4" name="Rubrik 13">
            <a:extLst>
              <a:ext uri="{FF2B5EF4-FFF2-40B4-BE49-F238E27FC236}">
                <a16:creationId xmlns:a16="http://schemas.microsoft.com/office/drawing/2014/main" id="{B8735DD3-A225-8BDB-3CD1-5F2F2AF32843}"/>
              </a:ext>
            </a:extLst>
          </p:cNvPr>
          <p:cNvSpPr>
            <a:spLocks noGrp="1"/>
          </p:cNvSpPr>
          <p:nvPr>
            <p:ph type="title"/>
          </p:nvPr>
        </p:nvSpPr>
        <p:spPr>
          <a:xfrm>
            <a:off x="407987" y="427086"/>
            <a:ext cx="11376025" cy="1019080"/>
          </a:xfrm>
          <a:prstGeom prst="rect">
            <a:avLst/>
          </a:prstGeom>
        </p:spPr>
        <p:txBody>
          <a:bodyPr wrap="square" lIns="360000" tIns="360000" rIns="360000" anchor="t" anchorCtr="0">
            <a:spAutoFit/>
          </a:bodyPr>
          <a:lstStyle>
            <a:lvl1pPr>
              <a:defRPr sz="4400"/>
            </a:lvl1pPr>
          </a:lstStyle>
          <a:p>
            <a:endParaRPr lang="sv-SE"/>
          </a:p>
        </p:txBody>
      </p:sp>
      <p:sp>
        <p:nvSpPr>
          <p:cNvPr id="5" name="Platshållare för text 6">
            <a:extLst>
              <a:ext uri="{FF2B5EF4-FFF2-40B4-BE49-F238E27FC236}">
                <a16:creationId xmlns:a16="http://schemas.microsoft.com/office/drawing/2014/main" id="{C1A75F34-257A-8B6D-8C40-9654132D6F8A}"/>
              </a:ext>
            </a:extLst>
          </p:cNvPr>
          <p:cNvSpPr>
            <a:spLocks noGrp="1"/>
          </p:cNvSpPr>
          <p:nvPr>
            <p:ph type="body" sz="quarter" idx="14" hasCustomPrompt="1"/>
          </p:nvPr>
        </p:nvSpPr>
        <p:spPr>
          <a:xfrm>
            <a:off x="407987" y="5040767"/>
            <a:ext cx="3743743" cy="1406493"/>
          </a:xfrm>
          <a:prstGeom prst="rect">
            <a:avLst/>
          </a:prstGeom>
        </p:spPr>
        <p:txBody>
          <a:bodyPr wrap="square" lIns="360000" rIns="180000" bIns="360000" anchor="t">
            <a:spAutoFit/>
          </a:bodyPr>
          <a:lstStyle>
            <a:lvl1pPr marL="0" indent="0" algn="l">
              <a:lnSpc>
                <a:spcPts val="2000"/>
              </a:lnSpc>
              <a:spcBef>
                <a:spcPts val="0"/>
              </a:spcBef>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sv-SE" err="1"/>
              <a:t>Column</a:t>
            </a:r>
            <a:r>
              <a:rPr lang="sv-SE"/>
              <a:t> 1.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a:t>
            </a:r>
            <a:r>
              <a:rPr lang="sv-SE"/>
              <a:t> </a:t>
            </a:r>
            <a:r>
              <a:rPr lang="sv-SE" err="1"/>
              <a:t>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a:t>
            </a:r>
          </a:p>
        </p:txBody>
      </p:sp>
      <p:sp>
        <p:nvSpPr>
          <p:cNvPr id="6" name="Platshållare för text 6">
            <a:extLst>
              <a:ext uri="{FF2B5EF4-FFF2-40B4-BE49-F238E27FC236}">
                <a16:creationId xmlns:a16="http://schemas.microsoft.com/office/drawing/2014/main" id="{91C72D57-DBDE-0B30-F83A-7FE6757A3D49}"/>
              </a:ext>
            </a:extLst>
          </p:cNvPr>
          <p:cNvSpPr>
            <a:spLocks noGrp="1"/>
          </p:cNvSpPr>
          <p:nvPr>
            <p:ph type="body" sz="quarter" idx="19" hasCustomPrompt="1"/>
          </p:nvPr>
        </p:nvSpPr>
        <p:spPr>
          <a:xfrm>
            <a:off x="407988" y="4435271"/>
            <a:ext cx="3743742" cy="605496"/>
          </a:xfrm>
          <a:prstGeom prst="rect">
            <a:avLst/>
          </a:prstGeom>
          <a:ln>
            <a:noFill/>
          </a:ln>
        </p:spPr>
        <p:txBody>
          <a:bodyPr wrap="square" lIns="360000" tIns="360000" rIns="360000" bIns="72000" anchor="b">
            <a:spAutoFit/>
          </a:bodyPr>
          <a:lstStyle>
            <a:lvl1pPr marL="0" indent="0" algn="l">
              <a:lnSpc>
                <a:spcPct val="100000"/>
              </a:lnSpc>
              <a:spcBef>
                <a:spcPts val="0"/>
              </a:spcBef>
              <a:buNone/>
              <a:defRPr sz="1100" b="0" spc="15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SUBTITLE</a:t>
            </a:r>
          </a:p>
        </p:txBody>
      </p:sp>
      <p:sp>
        <p:nvSpPr>
          <p:cNvPr id="12" name="Platshållare för text 6">
            <a:extLst>
              <a:ext uri="{FF2B5EF4-FFF2-40B4-BE49-F238E27FC236}">
                <a16:creationId xmlns:a16="http://schemas.microsoft.com/office/drawing/2014/main" id="{DDD4BDB0-701A-296E-1B62-AAE37439B76C}"/>
              </a:ext>
            </a:extLst>
          </p:cNvPr>
          <p:cNvSpPr>
            <a:spLocks noGrp="1"/>
          </p:cNvSpPr>
          <p:nvPr>
            <p:ph type="body" sz="quarter" idx="21" hasCustomPrompt="1"/>
          </p:nvPr>
        </p:nvSpPr>
        <p:spPr>
          <a:xfrm>
            <a:off x="407987" y="1446166"/>
            <a:ext cx="5580063" cy="1217704"/>
          </a:xfrm>
          <a:prstGeom prst="rect">
            <a:avLst/>
          </a:prstGeom>
        </p:spPr>
        <p:txBody>
          <a:bodyPr wrap="square" lIns="360000" tIns="270000" rIns="0" anchor="t">
            <a:spAutoFit/>
          </a:bodyPr>
          <a:lstStyle>
            <a:lvl1pPr marL="0" indent="0" algn="l">
              <a:lnSpc>
                <a:spcPts val="2400"/>
              </a:lnSpc>
              <a:spcBef>
                <a:spcPts val="0"/>
              </a:spcBef>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sv-SE" err="1"/>
              <a:t>Introductory</a:t>
            </a:r>
            <a:r>
              <a:rPr lang="sv-SE"/>
              <a:t> text area.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a:t>
            </a:r>
            <a:r>
              <a:rPr lang="sv-SE"/>
              <a:t> ses </a:t>
            </a:r>
            <a:r>
              <a:rPr lang="sv-SE" err="1"/>
              <a:t>mollis</a:t>
            </a:r>
            <a:r>
              <a:rPr lang="sv-SE"/>
              <a:t> interdum, </a:t>
            </a:r>
            <a:r>
              <a:rPr lang="sv-SE" err="1"/>
              <a:t>tellus</a:t>
            </a:r>
            <a:r>
              <a:rPr lang="sv-SE"/>
              <a:t> </a:t>
            </a:r>
            <a:r>
              <a:rPr lang="sv-SE" err="1"/>
              <a:t>ac</a:t>
            </a:r>
            <a:r>
              <a:rPr lang="sv-SE"/>
              <a:t> </a:t>
            </a:r>
            <a:r>
              <a:rPr lang="sv-SE" err="1"/>
              <a:t>cursus</a:t>
            </a:r>
            <a:r>
              <a:rPr lang="sv-SE"/>
              <a:t> elit.</a:t>
            </a:r>
          </a:p>
        </p:txBody>
      </p:sp>
      <p:sp>
        <p:nvSpPr>
          <p:cNvPr id="11" name="Platshållare för text 6">
            <a:extLst>
              <a:ext uri="{FF2B5EF4-FFF2-40B4-BE49-F238E27FC236}">
                <a16:creationId xmlns:a16="http://schemas.microsoft.com/office/drawing/2014/main" id="{E0A7EDDD-571C-3DBF-DD1D-7822A5C482FA}"/>
              </a:ext>
            </a:extLst>
          </p:cNvPr>
          <p:cNvSpPr>
            <a:spLocks noGrp="1"/>
          </p:cNvSpPr>
          <p:nvPr>
            <p:ph type="body" sz="quarter" idx="22" hasCustomPrompt="1"/>
          </p:nvPr>
        </p:nvSpPr>
        <p:spPr>
          <a:xfrm>
            <a:off x="4224128" y="5040767"/>
            <a:ext cx="3743743" cy="1406493"/>
          </a:xfrm>
          <a:prstGeom prst="rect">
            <a:avLst/>
          </a:prstGeom>
        </p:spPr>
        <p:txBody>
          <a:bodyPr wrap="square" lIns="360000" rIns="180000" bIns="360000" anchor="t">
            <a:spAutoFit/>
          </a:bodyPr>
          <a:lstStyle>
            <a:lvl1pPr marL="0" indent="0" algn="l">
              <a:lnSpc>
                <a:spcPts val="2000"/>
              </a:lnSpc>
              <a:spcBef>
                <a:spcPts val="0"/>
              </a:spcBef>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sv-SE" err="1"/>
              <a:t>Column</a:t>
            </a:r>
            <a:r>
              <a:rPr lang="sv-SE"/>
              <a:t> 2.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a:t>
            </a:r>
            <a:r>
              <a:rPr lang="sv-SE"/>
              <a:t> </a:t>
            </a:r>
            <a:r>
              <a:rPr lang="sv-SE" err="1"/>
              <a:t>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a:t>
            </a:r>
          </a:p>
        </p:txBody>
      </p:sp>
      <p:sp>
        <p:nvSpPr>
          <p:cNvPr id="13" name="Platshållare för text 6">
            <a:extLst>
              <a:ext uri="{FF2B5EF4-FFF2-40B4-BE49-F238E27FC236}">
                <a16:creationId xmlns:a16="http://schemas.microsoft.com/office/drawing/2014/main" id="{87D163D2-8D39-B16E-E522-366A78BC63E7}"/>
              </a:ext>
            </a:extLst>
          </p:cNvPr>
          <p:cNvSpPr>
            <a:spLocks noGrp="1"/>
          </p:cNvSpPr>
          <p:nvPr>
            <p:ph type="body" sz="quarter" idx="23" hasCustomPrompt="1"/>
          </p:nvPr>
        </p:nvSpPr>
        <p:spPr>
          <a:xfrm>
            <a:off x="4224129" y="4435271"/>
            <a:ext cx="3743742" cy="605496"/>
          </a:xfrm>
          <a:prstGeom prst="rect">
            <a:avLst/>
          </a:prstGeom>
          <a:ln>
            <a:noFill/>
          </a:ln>
        </p:spPr>
        <p:txBody>
          <a:bodyPr wrap="square" lIns="360000" tIns="360000" rIns="360000" bIns="72000" anchor="b">
            <a:spAutoFit/>
          </a:bodyPr>
          <a:lstStyle>
            <a:lvl1pPr marL="0" indent="0" algn="l">
              <a:lnSpc>
                <a:spcPct val="100000"/>
              </a:lnSpc>
              <a:spcBef>
                <a:spcPts val="0"/>
              </a:spcBef>
              <a:buNone/>
              <a:defRPr sz="1100" b="0" spc="15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SUBTITLE</a:t>
            </a:r>
          </a:p>
        </p:txBody>
      </p:sp>
      <p:sp>
        <p:nvSpPr>
          <p:cNvPr id="14" name="Platshållare för text 6">
            <a:extLst>
              <a:ext uri="{FF2B5EF4-FFF2-40B4-BE49-F238E27FC236}">
                <a16:creationId xmlns:a16="http://schemas.microsoft.com/office/drawing/2014/main" id="{CC1EA2DA-B3AE-9D2C-0965-47FE2D5CC7E3}"/>
              </a:ext>
            </a:extLst>
          </p:cNvPr>
          <p:cNvSpPr>
            <a:spLocks noGrp="1"/>
          </p:cNvSpPr>
          <p:nvPr>
            <p:ph type="body" sz="quarter" idx="24" hasCustomPrompt="1"/>
          </p:nvPr>
        </p:nvSpPr>
        <p:spPr>
          <a:xfrm>
            <a:off x="8038036" y="5040767"/>
            <a:ext cx="3743743" cy="1406493"/>
          </a:xfrm>
          <a:prstGeom prst="rect">
            <a:avLst/>
          </a:prstGeom>
        </p:spPr>
        <p:txBody>
          <a:bodyPr wrap="square" lIns="360000" rIns="180000" bIns="360000" anchor="t">
            <a:spAutoFit/>
          </a:bodyPr>
          <a:lstStyle>
            <a:lvl1pPr marL="0" indent="0" algn="l">
              <a:lnSpc>
                <a:spcPts val="2000"/>
              </a:lnSpc>
              <a:spcBef>
                <a:spcPts val="0"/>
              </a:spcBef>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sv-SE" err="1"/>
              <a:t>Column</a:t>
            </a:r>
            <a:r>
              <a:rPr lang="sv-SE"/>
              <a:t> 3.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a:t>
            </a:r>
            <a:r>
              <a:rPr lang="sv-SE"/>
              <a:t> </a:t>
            </a:r>
            <a:r>
              <a:rPr lang="sv-SE" err="1"/>
              <a:t>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a:t>
            </a:r>
          </a:p>
        </p:txBody>
      </p:sp>
      <p:sp>
        <p:nvSpPr>
          <p:cNvPr id="15" name="Platshållare för text 6">
            <a:extLst>
              <a:ext uri="{FF2B5EF4-FFF2-40B4-BE49-F238E27FC236}">
                <a16:creationId xmlns:a16="http://schemas.microsoft.com/office/drawing/2014/main" id="{BF5B1863-5D46-DAD4-DAEA-7A31A6CFC705}"/>
              </a:ext>
            </a:extLst>
          </p:cNvPr>
          <p:cNvSpPr>
            <a:spLocks noGrp="1"/>
          </p:cNvSpPr>
          <p:nvPr>
            <p:ph type="body" sz="quarter" idx="25" hasCustomPrompt="1"/>
          </p:nvPr>
        </p:nvSpPr>
        <p:spPr>
          <a:xfrm>
            <a:off x="8038037" y="4435271"/>
            <a:ext cx="3743742" cy="605496"/>
          </a:xfrm>
          <a:prstGeom prst="rect">
            <a:avLst/>
          </a:prstGeom>
          <a:ln>
            <a:noFill/>
          </a:ln>
        </p:spPr>
        <p:txBody>
          <a:bodyPr wrap="square" lIns="360000" tIns="360000" rIns="360000" bIns="72000" anchor="b">
            <a:spAutoFit/>
          </a:bodyPr>
          <a:lstStyle>
            <a:lvl1pPr marL="0" indent="0" algn="l">
              <a:lnSpc>
                <a:spcPct val="100000"/>
              </a:lnSpc>
              <a:spcBef>
                <a:spcPts val="0"/>
              </a:spcBef>
              <a:buNone/>
              <a:defRPr sz="1100" b="0" spc="15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SUBTITLE</a:t>
            </a:r>
          </a:p>
        </p:txBody>
      </p:sp>
    </p:spTree>
    <p:extLst>
      <p:ext uri="{BB962C8B-B14F-4D97-AF65-F5344CB8AC3E}">
        <p14:creationId xmlns:p14="http://schemas.microsoft.com/office/powerpoint/2010/main" val="224544452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 Small">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480346F0-4F83-EAA3-124B-9B05B80395D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0917" y="2204830"/>
            <a:ext cx="2148850" cy="448871"/>
          </a:xfrm>
          <a:prstGeom prst="rect">
            <a:avLst/>
          </a:prstGeom>
        </p:spPr>
      </p:pic>
      <p:sp>
        <p:nvSpPr>
          <p:cNvPr id="9" name="Platshållare för text 7">
            <a:extLst>
              <a:ext uri="{FF2B5EF4-FFF2-40B4-BE49-F238E27FC236}">
                <a16:creationId xmlns:a16="http://schemas.microsoft.com/office/drawing/2014/main" id="{13A61034-5083-A1C0-CE4C-E6507B89BF19}"/>
              </a:ext>
            </a:extLst>
          </p:cNvPr>
          <p:cNvSpPr>
            <a:spLocks noGrp="1"/>
          </p:cNvSpPr>
          <p:nvPr>
            <p:ph type="body" sz="quarter" idx="11"/>
          </p:nvPr>
        </p:nvSpPr>
        <p:spPr>
          <a:xfrm>
            <a:off x="417513" y="4204298"/>
            <a:ext cx="11366500" cy="313932"/>
          </a:xfrm>
          <a:prstGeom prst="rect">
            <a:avLst/>
          </a:prstGeom>
        </p:spPr>
        <p:txBody>
          <a:bodyPr>
            <a:spAutoFit/>
          </a:bodyPr>
          <a:lstStyle>
            <a:lvl1pPr marL="0" indent="0" algn="ctr">
              <a:buNone/>
              <a:defRPr sz="1600">
                <a:solidFill>
                  <a:schemeClr val="bg1"/>
                </a:solidFill>
              </a:defRPr>
            </a:lvl1pPr>
            <a:lvl2pPr marL="457200" indent="0">
              <a:buNone/>
              <a:defRPr/>
            </a:lvl2pPr>
          </a:lstStyle>
          <a:p>
            <a:pPr lvl="0"/>
            <a:r>
              <a:rPr lang="sv-SE"/>
              <a:t>Klicka här för att ändra format på bakgrundstexten</a:t>
            </a:r>
          </a:p>
        </p:txBody>
      </p:sp>
      <p:sp>
        <p:nvSpPr>
          <p:cNvPr id="12" name="Platshållare för text 11">
            <a:extLst>
              <a:ext uri="{FF2B5EF4-FFF2-40B4-BE49-F238E27FC236}">
                <a16:creationId xmlns:a16="http://schemas.microsoft.com/office/drawing/2014/main" id="{DD1A5099-93B8-2AAC-6A86-4A5EF5523C18}"/>
              </a:ext>
            </a:extLst>
          </p:cNvPr>
          <p:cNvSpPr>
            <a:spLocks noGrp="1"/>
          </p:cNvSpPr>
          <p:nvPr>
            <p:ph type="body" sz="quarter" idx="12" hasCustomPrompt="1"/>
          </p:nvPr>
        </p:nvSpPr>
        <p:spPr>
          <a:xfrm>
            <a:off x="417512" y="6453188"/>
            <a:ext cx="5570537" cy="215900"/>
          </a:xfrm>
          <a:prstGeom prst="rect">
            <a:avLst/>
          </a:prstGeom>
        </p:spPr>
        <p:txBody>
          <a:bodyPr lIns="0" tIns="0" rIns="0" bIns="0" anchor="b"/>
          <a:lstStyle>
            <a:lvl1pPr marL="0" indent="0">
              <a:buNone/>
              <a:defRPr sz="600">
                <a:solidFill>
                  <a:schemeClr val="bg1"/>
                </a:solidFill>
              </a:defRPr>
            </a:lvl1pPr>
            <a:lvl2pPr marL="457200" indent="0">
              <a:buNone/>
              <a:defRPr/>
            </a:lvl2pPr>
          </a:lstStyle>
          <a:p>
            <a:pPr lvl="0"/>
            <a:r>
              <a:rPr lang="sv-SE"/>
              <a:t>Edit </a:t>
            </a:r>
            <a:r>
              <a:rPr lang="sv-SE" err="1"/>
              <a:t>footer</a:t>
            </a:r>
            <a:r>
              <a:rPr lang="sv-SE"/>
              <a:t> text</a:t>
            </a:r>
          </a:p>
        </p:txBody>
      </p:sp>
      <p:sp>
        <p:nvSpPr>
          <p:cNvPr id="4" name="Rubrik 13">
            <a:extLst>
              <a:ext uri="{FF2B5EF4-FFF2-40B4-BE49-F238E27FC236}">
                <a16:creationId xmlns:a16="http://schemas.microsoft.com/office/drawing/2014/main" id="{17DE4E2A-D8D3-AE8C-F9F8-B1F8557966D3}"/>
              </a:ext>
            </a:extLst>
          </p:cNvPr>
          <p:cNvSpPr>
            <a:spLocks noGrp="1"/>
          </p:cNvSpPr>
          <p:nvPr>
            <p:ph type="title"/>
          </p:nvPr>
        </p:nvSpPr>
        <p:spPr>
          <a:xfrm>
            <a:off x="407987" y="3133534"/>
            <a:ext cx="11376025" cy="590931"/>
          </a:xfrm>
          <a:prstGeom prst="rect">
            <a:avLst/>
          </a:prstGeom>
        </p:spPr>
        <p:txBody>
          <a:bodyPr anchor="ctr">
            <a:spAutoFit/>
          </a:bodyPr>
          <a:lstStyle>
            <a:lvl1pPr algn="ctr">
              <a:defRPr sz="3600">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2279534814"/>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Numbers">
    <p:spTree>
      <p:nvGrpSpPr>
        <p:cNvPr id="1" name=""/>
        <p:cNvGrpSpPr/>
        <p:nvPr/>
      </p:nvGrpSpPr>
      <p:grpSpPr>
        <a:xfrm>
          <a:off x="0" y="0"/>
          <a:ext cx="0" cy="0"/>
          <a:chOff x="0" y="0"/>
          <a:chExt cx="0" cy="0"/>
        </a:xfrm>
      </p:grpSpPr>
      <p:sp>
        <p:nvSpPr>
          <p:cNvPr id="2" name="Platshållare för text 6">
            <a:extLst>
              <a:ext uri="{FF2B5EF4-FFF2-40B4-BE49-F238E27FC236}">
                <a16:creationId xmlns:a16="http://schemas.microsoft.com/office/drawing/2014/main" id="{5BCCE1CE-77B5-F784-8FA7-6B9905052DFE}"/>
              </a:ext>
            </a:extLst>
          </p:cNvPr>
          <p:cNvSpPr>
            <a:spLocks noGrp="1"/>
          </p:cNvSpPr>
          <p:nvPr>
            <p:ph type="body" sz="quarter" idx="12" hasCustomPrompt="1"/>
          </p:nvPr>
        </p:nvSpPr>
        <p:spPr>
          <a:xfrm>
            <a:off x="407988" y="404813"/>
            <a:ext cx="5580062" cy="724365"/>
          </a:xfrm>
          <a:prstGeom prst="rect">
            <a:avLst/>
          </a:prstGeom>
          <a:ln>
            <a:noFill/>
          </a:ln>
        </p:spPr>
        <p:txBody>
          <a:bodyPr wrap="square" lIns="360000" tIns="360000" rIns="0" bIns="144000" anchor="t">
            <a:spAutoFit/>
          </a:bodyPr>
          <a:lstStyle>
            <a:lvl1pPr marL="0" indent="0" algn="l">
              <a:lnSpc>
                <a:spcPct val="100000"/>
              </a:lnSpc>
              <a:spcBef>
                <a:spcPts val="0"/>
              </a:spcBef>
              <a:buNone/>
              <a:defRPr sz="1400" b="0" spc="150" baseline="0"/>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4" name="Platshållare för text 6">
            <a:extLst>
              <a:ext uri="{FF2B5EF4-FFF2-40B4-BE49-F238E27FC236}">
                <a16:creationId xmlns:a16="http://schemas.microsoft.com/office/drawing/2014/main" id="{158FF8B0-2F21-3FCB-4B43-591E7401386D}"/>
              </a:ext>
            </a:extLst>
          </p:cNvPr>
          <p:cNvSpPr>
            <a:spLocks noGrp="1"/>
          </p:cNvSpPr>
          <p:nvPr>
            <p:ph type="body" sz="quarter" idx="13" hasCustomPrompt="1"/>
          </p:nvPr>
        </p:nvSpPr>
        <p:spPr>
          <a:xfrm>
            <a:off x="407988" y="5910924"/>
            <a:ext cx="3671732" cy="532793"/>
          </a:xfrm>
          <a:prstGeom prst="rect">
            <a:avLst/>
          </a:prstGeom>
        </p:spPr>
        <p:txBody>
          <a:bodyPr wrap="square" lIns="360000" rIns="360000" bIns="360000" anchor="t">
            <a:spAutoFit/>
          </a:bodyPr>
          <a:lstStyle>
            <a:lvl1pPr marL="0" indent="0" algn="l">
              <a:lnSpc>
                <a:spcPct val="100000"/>
              </a:lnSpc>
              <a:spcBef>
                <a:spcPts val="0"/>
              </a:spcBef>
              <a:buNone/>
              <a:defRPr sz="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p>
        </p:txBody>
      </p:sp>
      <p:sp>
        <p:nvSpPr>
          <p:cNvPr id="6" name="Platshållare för text 6">
            <a:extLst>
              <a:ext uri="{FF2B5EF4-FFF2-40B4-BE49-F238E27FC236}">
                <a16:creationId xmlns:a16="http://schemas.microsoft.com/office/drawing/2014/main" id="{E6265B64-9897-5FC3-EB2C-3A6E671D8783}"/>
              </a:ext>
            </a:extLst>
          </p:cNvPr>
          <p:cNvSpPr>
            <a:spLocks noGrp="1"/>
          </p:cNvSpPr>
          <p:nvPr>
            <p:ph type="body" sz="quarter" idx="14" hasCustomPrompt="1"/>
          </p:nvPr>
        </p:nvSpPr>
        <p:spPr>
          <a:xfrm>
            <a:off x="407987" y="5373518"/>
            <a:ext cx="3671733" cy="535531"/>
          </a:xfrm>
          <a:prstGeom prst="rect">
            <a:avLst/>
          </a:prstGeom>
        </p:spPr>
        <p:txBody>
          <a:bodyPr wrap="square" lIns="360000" rIns="360000" anchor="b">
            <a:spAutoFit/>
          </a:bodyPr>
          <a:lstStyle>
            <a:lvl1pPr marL="0" indent="0" algn="l">
              <a:buNone/>
              <a:defRPr sz="32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700 MSEK</a:t>
            </a:r>
          </a:p>
        </p:txBody>
      </p:sp>
      <p:sp>
        <p:nvSpPr>
          <p:cNvPr id="7" name="Platshållare för text 6">
            <a:extLst>
              <a:ext uri="{FF2B5EF4-FFF2-40B4-BE49-F238E27FC236}">
                <a16:creationId xmlns:a16="http://schemas.microsoft.com/office/drawing/2014/main" id="{F90C74B5-1370-7D7C-0C53-D2760930DB46}"/>
              </a:ext>
            </a:extLst>
          </p:cNvPr>
          <p:cNvSpPr>
            <a:spLocks noGrp="1"/>
          </p:cNvSpPr>
          <p:nvPr>
            <p:ph type="body" sz="quarter" idx="15" hasCustomPrompt="1"/>
          </p:nvPr>
        </p:nvSpPr>
        <p:spPr>
          <a:xfrm>
            <a:off x="4260134" y="5910924"/>
            <a:ext cx="3671732" cy="532793"/>
          </a:xfrm>
          <a:prstGeom prst="rect">
            <a:avLst/>
          </a:prstGeom>
        </p:spPr>
        <p:txBody>
          <a:bodyPr wrap="square" lIns="360000" rIns="360000" bIns="360000" anchor="t">
            <a:spAutoFit/>
          </a:bodyPr>
          <a:lstStyle>
            <a:lvl1pPr marL="0" indent="0" algn="l">
              <a:lnSpc>
                <a:spcPct val="100000"/>
              </a:lnSpc>
              <a:spcBef>
                <a:spcPts val="0"/>
              </a:spcBef>
              <a:buNone/>
              <a:defRPr sz="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p>
        </p:txBody>
      </p:sp>
      <p:sp>
        <p:nvSpPr>
          <p:cNvPr id="8" name="Platshållare för text 6">
            <a:extLst>
              <a:ext uri="{FF2B5EF4-FFF2-40B4-BE49-F238E27FC236}">
                <a16:creationId xmlns:a16="http://schemas.microsoft.com/office/drawing/2014/main" id="{0E42B40E-106B-5E04-433F-8FD0CE92B437}"/>
              </a:ext>
            </a:extLst>
          </p:cNvPr>
          <p:cNvSpPr>
            <a:spLocks noGrp="1"/>
          </p:cNvSpPr>
          <p:nvPr>
            <p:ph type="body" sz="quarter" idx="16" hasCustomPrompt="1"/>
          </p:nvPr>
        </p:nvSpPr>
        <p:spPr>
          <a:xfrm>
            <a:off x="4260133" y="5373518"/>
            <a:ext cx="3671733" cy="535531"/>
          </a:xfrm>
          <a:prstGeom prst="rect">
            <a:avLst/>
          </a:prstGeom>
        </p:spPr>
        <p:txBody>
          <a:bodyPr wrap="square" lIns="360000" rIns="360000" anchor="b">
            <a:spAutoFit/>
          </a:bodyPr>
          <a:lstStyle>
            <a:lvl1pPr marL="0" indent="0" algn="l">
              <a:buNone/>
              <a:defRPr sz="32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80 MSEK</a:t>
            </a:r>
          </a:p>
        </p:txBody>
      </p:sp>
      <p:sp>
        <p:nvSpPr>
          <p:cNvPr id="9" name="Platshållare för text 6">
            <a:extLst>
              <a:ext uri="{FF2B5EF4-FFF2-40B4-BE49-F238E27FC236}">
                <a16:creationId xmlns:a16="http://schemas.microsoft.com/office/drawing/2014/main" id="{DDC5696D-B45A-E114-F0FB-4231B21BE53A}"/>
              </a:ext>
            </a:extLst>
          </p:cNvPr>
          <p:cNvSpPr>
            <a:spLocks noGrp="1"/>
          </p:cNvSpPr>
          <p:nvPr>
            <p:ph type="body" sz="quarter" idx="17" hasCustomPrompt="1"/>
          </p:nvPr>
        </p:nvSpPr>
        <p:spPr>
          <a:xfrm>
            <a:off x="8112281" y="5910924"/>
            <a:ext cx="3671732" cy="532793"/>
          </a:xfrm>
          <a:prstGeom prst="rect">
            <a:avLst/>
          </a:prstGeom>
        </p:spPr>
        <p:txBody>
          <a:bodyPr wrap="square" lIns="360000" rIns="360000" bIns="360000" anchor="t">
            <a:spAutoFit/>
          </a:bodyPr>
          <a:lstStyle>
            <a:lvl1pPr marL="0" indent="0" algn="l">
              <a:lnSpc>
                <a:spcPct val="100000"/>
              </a:lnSpc>
              <a:spcBef>
                <a:spcPts val="0"/>
              </a:spcBef>
              <a:buNone/>
              <a:defRPr sz="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p>
        </p:txBody>
      </p:sp>
      <p:sp>
        <p:nvSpPr>
          <p:cNvPr id="10" name="Platshållare för text 6">
            <a:extLst>
              <a:ext uri="{FF2B5EF4-FFF2-40B4-BE49-F238E27FC236}">
                <a16:creationId xmlns:a16="http://schemas.microsoft.com/office/drawing/2014/main" id="{3C293492-EF6A-7C85-214D-24C03AD6ADE8}"/>
              </a:ext>
            </a:extLst>
          </p:cNvPr>
          <p:cNvSpPr>
            <a:spLocks noGrp="1"/>
          </p:cNvSpPr>
          <p:nvPr>
            <p:ph type="body" sz="quarter" idx="18" hasCustomPrompt="1"/>
          </p:nvPr>
        </p:nvSpPr>
        <p:spPr>
          <a:xfrm>
            <a:off x="8112280" y="5373518"/>
            <a:ext cx="3671733" cy="535531"/>
          </a:xfrm>
          <a:prstGeom prst="rect">
            <a:avLst/>
          </a:prstGeom>
        </p:spPr>
        <p:txBody>
          <a:bodyPr wrap="square" lIns="360000" rIns="360000" anchor="b">
            <a:spAutoFit/>
          </a:bodyPr>
          <a:lstStyle>
            <a:lvl1pPr marL="0" indent="0" algn="l">
              <a:buNone/>
              <a:defRPr sz="32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+20.5%</a:t>
            </a:r>
          </a:p>
        </p:txBody>
      </p:sp>
      <p:sp>
        <p:nvSpPr>
          <p:cNvPr id="11" name="Platshållare för text 6">
            <a:extLst>
              <a:ext uri="{FF2B5EF4-FFF2-40B4-BE49-F238E27FC236}">
                <a16:creationId xmlns:a16="http://schemas.microsoft.com/office/drawing/2014/main" id="{CB2FFEB6-D419-A9F4-3B0B-B069A0F0307E}"/>
              </a:ext>
            </a:extLst>
          </p:cNvPr>
          <p:cNvSpPr>
            <a:spLocks noGrp="1"/>
          </p:cNvSpPr>
          <p:nvPr>
            <p:ph type="body" sz="quarter" idx="19" hasCustomPrompt="1"/>
          </p:nvPr>
        </p:nvSpPr>
        <p:spPr>
          <a:xfrm>
            <a:off x="407988" y="4767085"/>
            <a:ext cx="3671732" cy="605496"/>
          </a:xfrm>
          <a:prstGeom prst="rect">
            <a:avLst/>
          </a:prstGeom>
          <a:ln>
            <a:noFill/>
          </a:ln>
        </p:spPr>
        <p:txBody>
          <a:bodyPr wrap="square" lIns="360000" tIns="360000" rIns="360000" bIns="72000" anchor="b">
            <a:spAutoFit/>
          </a:bodyPr>
          <a:lstStyle>
            <a:lvl1pPr marL="0" indent="0" algn="l">
              <a:lnSpc>
                <a:spcPct val="100000"/>
              </a:lnSpc>
              <a:spcBef>
                <a:spcPts val="0"/>
              </a:spcBef>
              <a:buNone/>
              <a:defRPr sz="1100" b="0" spc="15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12" name="Platshållare för text 6">
            <a:extLst>
              <a:ext uri="{FF2B5EF4-FFF2-40B4-BE49-F238E27FC236}">
                <a16:creationId xmlns:a16="http://schemas.microsoft.com/office/drawing/2014/main" id="{478325DE-6D06-46D9-4742-65291D31F081}"/>
              </a:ext>
            </a:extLst>
          </p:cNvPr>
          <p:cNvSpPr>
            <a:spLocks noGrp="1"/>
          </p:cNvSpPr>
          <p:nvPr>
            <p:ph type="body" sz="quarter" idx="20" hasCustomPrompt="1"/>
          </p:nvPr>
        </p:nvSpPr>
        <p:spPr>
          <a:xfrm>
            <a:off x="4260134" y="4767085"/>
            <a:ext cx="3671732" cy="605496"/>
          </a:xfrm>
          <a:prstGeom prst="rect">
            <a:avLst/>
          </a:prstGeom>
          <a:ln>
            <a:noFill/>
          </a:ln>
        </p:spPr>
        <p:txBody>
          <a:bodyPr wrap="square" lIns="360000" tIns="360000" rIns="360000" bIns="72000" anchor="b">
            <a:spAutoFit/>
          </a:bodyPr>
          <a:lstStyle>
            <a:lvl1pPr marL="0" indent="0" algn="l">
              <a:lnSpc>
                <a:spcPct val="100000"/>
              </a:lnSpc>
              <a:spcBef>
                <a:spcPts val="0"/>
              </a:spcBef>
              <a:buNone/>
              <a:defRPr sz="1100" b="0" spc="15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13" name="Platshållare för text 6">
            <a:extLst>
              <a:ext uri="{FF2B5EF4-FFF2-40B4-BE49-F238E27FC236}">
                <a16:creationId xmlns:a16="http://schemas.microsoft.com/office/drawing/2014/main" id="{84431A11-4F5F-7A17-E6D8-63C8E6F5911A}"/>
              </a:ext>
            </a:extLst>
          </p:cNvPr>
          <p:cNvSpPr>
            <a:spLocks noGrp="1"/>
          </p:cNvSpPr>
          <p:nvPr>
            <p:ph type="body" sz="quarter" idx="21" hasCustomPrompt="1"/>
          </p:nvPr>
        </p:nvSpPr>
        <p:spPr>
          <a:xfrm>
            <a:off x="8112281" y="4767085"/>
            <a:ext cx="3671732" cy="605496"/>
          </a:xfrm>
          <a:prstGeom prst="rect">
            <a:avLst/>
          </a:prstGeom>
          <a:ln>
            <a:noFill/>
          </a:ln>
        </p:spPr>
        <p:txBody>
          <a:bodyPr wrap="square" lIns="360000" tIns="360000" rIns="360000" bIns="72000" anchor="b">
            <a:spAutoFit/>
          </a:bodyPr>
          <a:lstStyle>
            <a:lvl1pPr marL="0" indent="0" algn="l">
              <a:lnSpc>
                <a:spcPct val="100000"/>
              </a:lnSpc>
              <a:spcBef>
                <a:spcPts val="0"/>
              </a:spcBef>
              <a:buNone/>
              <a:defRPr sz="1100" b="0" spc="15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14" name="Rubrik 13">
            <a:extLst>
              <a:ext uri="{FF2B5EF4-FFF2-40B4-BE49-F238E27FC236}">
                <a16:creationId xmlns:a16="http://schemas.microsoft.com/office/drawing/2014/main" id="{F254615D-E3A7-C4B4-9712-4FF257B44387}"/>
              </a:ext>
            </a:extLst>
          </p:cNvPr>
          <p:cNvSpPr>
            <a:spLocks noGrp="1"/>
          </p:cNvSpPr>
          <p:nvPr>
            <p:ph type="title"/>
          </p:nvPr>
        </p:nvSpPr>
        <p:spPr>
          <a:xfrm>
            <a:off x="407988" y="1129178"/>
            <a:ext cx="5580062" cy="701731"/>
          </a:xfrm>
          <a:prstGeom prst="rect">
            <a:avLst/>
          </a:prstGeom>
        </p:spPr>
        <p:txBody>
          <a:bodyPr lIns="360000" rIns="360000" anchor="t" anchorCtr="0">
            <a:spAutoFit/>
          </a:bodyPr>
          <a:lstStyle>
            <a:lvl1pPr>
              <a:defRPr sz="4400"/>
            </a:lvl1pPr>
          </a:lstStyle>
          <a:p>
            <a:endParaRPr lang="sv-SE"/>
          </a:p>
        </p:txBody>
      </p:sp>
    </p:spTree>
    <p:extLst>
      <p:ext uri="{BB962C8B-B14F-4D97-AF65-F5344CB8AC3E}">
        <p14:creationId xmlns:p14="http://schemas.microsoft.com/office/powerpoint/2010/main" val="3153472410"/>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4" name="Rubrik 13">
            <a:extLst>
              <a:ext uri="{FF2B5EF4-FFF2-40B4-BE49-F238E27FC236}">
                <a16:creationId xmlns:a16="http://schemas.microsoft.com/office/drawing/2014/main" id="{B8735DD3-A225-8BDB-3CD1-5F2F2AF32843}"/>
              </a:ext>
            </a:extLst>
          </p:cNvPr>
          <p:cNvSpPr>
            <a:spLocks noGrp="1"/>
          </p:cNvSpPr>
          <p:nvPr>
            <p:ph type="title"/>
          </p:nvPr>
        </p:nvSpPr>
        <p:spPr>
          <a:xfrm>
            <a:off x="407987" y="427086"/>
            <a:ext cx="11376025" cy="1019080"/>
          </a:xfrm>
          <a:prstGeom prst="rect">
            <a:avLst/>
          </a:prstGeom>
        </p:spPr>
        <p:txBody>
          <a:bodyPr wrap="square" lIns="360000" tIns="360000" rIns="360000" anchor="t" anchorCtr="0">
            <a:spAutoFit/>
          </a:bodyPr>
          <a:lstStyle>
            <a:lvl1pPr>
              <a:defRPr sz="4400"/>
            </a:lvl1pPr>
          </a:lstStyle>
          <a:p>
            <a:endParaRPr lang="sv-SE"/>
          </a:p>
        </p:txBody>
      </p:sp>
      <p:sp>
        <p:nvSpPr>
          <p:cNvPr id="12" name="Platshållare för text 6">
            <a:extLst>
              <a:ext uri="{FF2B5EF4-FFF2-40B4-BE49-F238E27FC236}">
                <a16:creationId xmlns:a16="http://schemas.microsoft.com/office/drawing/2014/main" id="{DDD4BDB0-701A-296E-1B62-AAE37439B76C}"/>
              </a:ext>
            </a:extLst>
          </p:cNvPr>
          <p:cNvSpPr>
            <a:spLocks noGrp="1"/>
          </p:cNvSpPr>
          <p:nvPr>
            <p:ph type="body" sz="quarter" idx="21"/>
          </p:nvPr>
        </p:nvSpPr>
        <p:spPr>
          <a:xfrm>
            <a:off x="407987" y="1446166"/>
            <a:ext cx="5580063" cy="602151"/>
          </a:xfrm>
          <a:prstGeom prst="rect">
            <a:avLst/>
          </a:prstGeom>
        </p:spPr>
        <p:txBody>
          <a:bodyPr wrap="square" lIns="360000" tIns="270000" rIns="0" anchor="t">
            <a:spAutoFit/>
          </a:bodyPr>
          <a:lstStyle>
            <a:lvl1pPr marL="0" indent="0" algn="l">
              <a:lnSpc>
                <a:spcPts val="2400"/>
              </a:lnSpc>
              <a:spcBef>
                <a:spcPts val="0"/>
              </a:spcBef>
              <a:buNone/>
              <a:defRPr sz="1800"/>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8" name="Platshållare för bild 7">
            <a:extLst>
              <a:ext uri="{FF2B5EF4-FFF2-40B4-BE49-F238E27FC236}">
                <a16:creationId xmlns:a16="http://schemas.microsoft.com/office/drawing/2014/main" id="{CFB46536-525C-64ED-AB60-A2B3D8D10D4C}"/>
              </a:ext>
            </a:extLst>
          </p:cNvPr>
          <p:cNvSpPr>
            <a:spLocks noGrp="1"/>
          </p:cNvSpPr>
          <p:nvPr>
            <p:ph type="pic" sz="quarter" idx="22"/>
          </p:nvPr>
        </p:nvSpPr>
        <p:spPr>
          <a:xfrm>
            <a:off x="773778" y="3429000"/>
            <a:ext cx="1937752" cy="1295400"/>
          </a:xfrm>
          <a:prstGeom prst="rect">
            <a:avLst/>
          </a:prstGeom>
        </p:spPr>
        <p:txBody>
          <a:bodyPr/>
          <a:lstStyle>
            <a:lvl1pPr marL="0" indent="0">
              <a:buNone/>
              <a:defRPr sz="1400"/>
            </a:lvl1pPr>
          </a:lstStyle>
          <a:p>
            <a:endParaRPr lang="sv-SE"/>
          </a:p>
        </p:txBody>
      </p:sp>
      <p:sp>
        <p:nvSpPr>
          <p:cNvPr id="34" name="Platshållare för bild 7">
            <a:extLst>
              <a:ext uri="{FF2B5EF4-FFF2-40B4-BE49-F238E27FC236}">
                <a16:creationId xmlns:a16="http://schemas.microsoft.com/office/drawing/2014/main" id="{A48D1E72-8123-528D-1883-3F68585FB2DB}"/>
              </a:ext>
            </a:extLst>
          </p:cNvPr>
          <p:cNvSpPr>
            <a:spLocks noGrp="1"/>
          </p:cNvSpPr>
          <p:nvPr>
            <p:ph type="pic" sz="quarter" idx="37"/>
          </p:nvPr>
        </p:nvSpPr>
        <p:spPr>
          <a:xfrm>
            <a:off x="9476066" y="3429000"/>
            <a:ext cx="1937752" cy="1295400"/>
          </a:xfrm>
          <a:prstGeom prst="rect">
            <a:avLst/>
          </a:prstGeom>
        </p:spPr>
        <p:txBody>
          <a:bodyPr/>
          <a:lstStyle>
            <a:lvl1pPr marL="0" indent="0">
              <a:buNone/>
              <a:defRPr sz="1400"/>
            </a:lvl1pPr>
          </a:lstStyle>
          <a:p>
            <a:endParaRPr lang="sv-SE"/>
          </a:p>
        </p:txBody>
      </p:sp>
      <p:sp>
        <p:nvSpPr>
          <p:cNvPr id="37" name="Platshållare för bild 7">
            <a:extLst>
              <a:ext uri="{FF2B5EF4-FFF2-40B4-BE49-F238E27FC236}">
                <a16:creationId xmlns:a16="http://schemas.microsoft.com/office/drawing/2014/main" id="{762B2883-CE38-E172-BCBB-F17CB73FF338}"/>
              </a:ext>
            </a:extLst>
          </p:cNvPr>
          <p:cNvSpPr>
            <a:spLocks noGrp="1"/>
          </p:cNvSpPr>
          <p:nvPr>
            <p:ph type="pic" sz="quarter" idx="38"/>
          </p:nvPr>
        </p:nvSpPr>
        <p:spPr>
          <a:xfrm>
            <a:off x="5127124" y="3429000"/>
            <a:ext cx="1937752" cy="1295400"/>
          </a:xfrm>
          <a:prstGeom prst="rect">
            <a:avLst/>
          </a:prstGeom>
        </p:spPr>
        <p:txBody>
          <a:bodyPr/>
          <a:lstStyle>
            <a:lvl1pPr marL="0" indent="0">
              <a:buNone/>
              <a:defRPr sz="1400"/>
            </a:lvl1pPr>
          </a:lstStyle>
          <a:p>
            <a:endParaRPr lang="sv-SE"/>
          </a:p>
        </p:txBody>
      </p:sp>
      <p:sp>
        <p:nvSpPr>
          <p:cNvPr id="38" name="Platshållare för bild 7">
            <a:extLst>
              <a:ext uri="{FF2B5EF4-FFF2-40B4-BE49-F238E27FC236}">
                <a16:creationId xmlns:a16="http://schemas.microsoft.com/office/drawing/2014/main" id="{AF615C0D-6A16-747E-8310-801A1FA0D89D}"/>
              </a:ext>
            </a:extLst>
          </p:cNvPr>
          <p:cNvSpPr>
            <a:spLocks noGrp="1"/>
          </p:cNvSpPr>
          <p:nvPr>
            <p:ph type="pic" sz="quarter" idx="39"/>
          </p:nvPr>
        </p:nvSpPr>
        <p:spPr>
          <a:xfrm>
            <a:off x="2951737" y="3429000"/>
            <a:ext cx="1937752" cy="1295400"/>
          </a:xfrm>
          <a:prstGeom prst="rect">
            <a:avLst/>
          </a:prstGeom>
        </p:spPr>
        <p:txBody>
          <a:bodyPr/>
          <a:lstStyle>
            <a:lvl1pPr marL="0" indent="0">
              <a:buNone/>
              <a:defRPr sz="1400"/>
            </a:lvl1pPr>
          </a:lstStyle>
          <a:p>
            <a:endParaRPr lang="sv-SE"/>
          </a:p>
        </p:txBody>
      </p:sp>
      <p:sp>
        <p:nvSpPr>
          <p:cNvPr id="39" name="Platshållare för bild 7">
            <a:extLst>
              <a:ext uri="{FF2B5EF4-FFF2-40B4-BE49-F238E27FC236}">
                <a16:creationId xmlns:a16="http://schemas.microsoft.com/office/drawing/2014/main" id="{A8E6ED5C-2614-24FE-802E-DAEF1AB67EFF}"/>
              </a:ext>
            </a:extLst>
          </p:cNvPr>
          <p:cNvSpPr>
            <a:spLocks noGrp="1"/>
          </p:cNvSpPr>
          <p:nvPr>
            <p:ph type="pic" sz="quarter" idx="40"/>
          </p:nvPr>
        </p:nvSpPr>
        <p:spPr>
          <a:xfrm>
            <a:off x="7302511" y="3429000"/>
            <a:ext cx="1937752" cy="1295400"/>
          </a:xfrm>
          <a:prstGeom prst="rect">
            <a:avLst/>
          </a:prstGeom>
        </p:spPr>
        <p:txBody>
          <a:bodyPr/>
          <a:lstStyle>
            <a:lvl1pPr marL="0" indent="0">
              <a:buNone/>
              <a:defRPr sz="1400"/>
            </a:lvl1pPr>
          </a:lstStyle>
          <a:p>
            <a:endParaRPr lang="sv-SE"/>
          </a:p>
        </p:txBody>
      </p:sp>
      <p:sp>
        <p:nvSpPr>
          <p:cNvPr id="40" name="Platshållare för text 6">
            <a:extLst>
              <a:ext uri="{FF2B5EF4-FFF2-40B4-BE49-F238E27FC236}">
                <a16:creationId xmlns:a16="http://schemas.microsoft.com/office/drawing/2014/main" id="{D4CC3F87-273F-AED2-8D85-0136260D37EE}"/>
              </a:ext>
            </a:extLst>
          </p:cNvPr>
          <p:cNvSpPr>
            <a:spLocks noGrp="1"/>
          </p:cNvSpPr>
          <p:nvPr>
            <p:ph type="body" sz="quarter" idx="14"/>
          </p:nvPr>
        </p:nvSpPr>
        <p:spPr>
          <a:xfrm>
            <a:off x="773779" y="5255368"/>
            <a:ext cx="1937752" cy="1197819"/>
          </a:xfrm>
          <a:prstGeom prst="rect">
            <a:avLst/>
          </a:prstGeom>
        </p:spPr>
        <p:txBody>
          <a:bodyPr wrap="square" lIns="0" tIns="0" rIns="0" bIns="0" anchor="t">
            <a:noAutofit/>
          </a:bodyPr>
          <a:lstStyle>
            <a:lvl1pPr marL="0" indent="0" algn="l">
              <a:lnSpc>
                <a:spcPts val="1100"/>
              </a:lnSpc>
              <a:spcBef>
                <a:spcPts val="0"/>
              </a:spcBef>
              <a:buNone/>
              <a:defRPr sz="800"/>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41" name="Platshållare för text 6">
            <a:extLst>
              <a:ext uri="{FF2B5EF4-FFF2-40B4-BE49-F238E27FC236}">
                <a16:creationId xmlns:a16="http://schemas.microsoft.com/office/drawing/2014/main" id="{BCCBD7A0-28E6-5232-2299-C1594936F949}"/>
              </a:ext>
            </a:extLst>
          </p:cNvPr>
          <p:cNvSpPr>
            <a:spLocks noGrp="1"/>
          </p:cNvSpPr>
          <p:nvPr>
            <p:ph type="body" sz="quarter" idx="27"/>
          </p:nvPr>
        </p:nvSpPr>
        <p:spPr>
          <a:xfrm>
            <a:off x="773779" y="4941210"/>
            <a:ext cx="1937752" cy="215444"/>
          </a:xfrm>
          <a:prstGeom prst="rect">
            <a:avLst/>
          </a:prstGeom>
        </p:spPr>
        <p:txBody>
          <a:bodyPr wrap="square" lIns="0" tIns="0" rIns="0" bIns="0" anchor="t">
            <a:spAutoFit/>
          </a:bodyPr>
          <a:lstStyle>
            <a:lvl1pPr marL="0" indent="0" algn="l">
              <a:lnSpc>
                <a:spcPct val="100000"/>
              </a:lnSpc>
              <a:spcBef>
                <a:spcPts val="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42" name="Platshållare för text 6">
            <a:extLst>
              <a:ext uri="{FF2B5EF4-FFF2-40B4-BE49-F238E27FC236}">
                <a16:creationId xmlns:a16="http://schemas.microsoft.com/office/drawing/2014/main" id="{E3CB6885-2014-7B44-2B35-64550BABBD13}"/>
              </a:ext>
            </a:extLst>
          </p:cNvPr>
          <p:cNvSpPr>
            <a:spLocks noGrp="1"/>
          </p:cNvSpPr>
          <p:nvPr>
            <p:ph type="body" sz="quarter" idx="41"/>
          </p:nvPr>
        </p:nvSpPr>
        <p:spPr>
          <a:xfrm>
            <a:off x="2949166" y="5255368"/>
            <a:ext cx="1937752" cy="1197819"/>
          </a:xfrm>
          <a:prstGeom prst="rect">
            <a:avLst/>
          </a:prstGeom>
        </p:spPr>
        <p:txBody>
          <a:bodyPr wrap="square" lIns="0" tIns="0" rIns="0" bIns="0" anchor="t">
            <a:noAutofit/>
          </a:bodyPr>
          <a:lstStyle>
            <a:lvl1pPr marL="0" indent="0" algn="l">
              <a:lnSpc>
                <a:spcPts val="1100"/>
              </a:lnSpc>
              <a:spcBef>
                <a:spcPts val="0"/>
              </a:spcBef>
              <a:buNone/>
              <a:defRPr sz="800"/>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43" name="Platshållare för text 6">
            <a:extLst>
              <a:ext uri="{FF2B5EF4-FFF2-40B4-BE49-F238E27FC236}">
                <a16:creationId xmlns:a16="http://schemas.microsoft.com/office/drawing/2014/main" id="{BE711593-1AC1-7428-A4C8-E4F0AEAFBA18}"/>
              </a:ext>
            </a:extLst>
          </p:cNvPr>
          <p:cNvSpPr>
            <a:spLocks noGrp="1"/>
          </p:cNvSpPr>
          <p:nvPr>
            <p:ph type="body" sz="quarter" idx="42"/>
          </p:nvPr>
        </p:nvSpPr>
        <p:spPr>
          <a:xfrm>
            <a:off x="2949166" y="4941210"/>
            <a:ext cx="1937752" cy="215444"/>
          </a:xfrm>
          <a:prstGeom prst="rect">
            <a:avLst/>
          </a:prstGeom>
        </p:spPr>
        <p:txBody>
          <a:bodyPr wrap="square" lIns="0" tIns="0" rIns="0" bIns="0" anchor="t">
            <a:spAutoFit/>
          </a:bodyPr>
          <a:lstStyle>
            <a:lvl1pPr marL="0" indent="0" algn="l">
              <a:lnSpc>
                <a:spcPct val="100000"/>
              </a:lnSpc>
              <a:spcBef>
                <a:spcPts val="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45" name="Platshållare för text 6">
            <a:extLst>
              <a:ext uri="{FF2B5EF4-FFF2-40B4-BE49-F238E27FC236}">
                <a16:creationId xmlns:a16="http://schemas.microsoft.com/office/drawing/2014/main" id="{E969FCF5-A6E0-0DB4-41DA-064E86FE03D9}"/>
              </a:ext>
            </a:extLst>
          </p:cNvPr>
          <p:cNvSpPr>
            <a:spLocks noGrp="1"/>
          </p:cNvSpPr>
          <p:nvPr>
            <p:ph type="body" sz="quarter" idx="43"/>
          </p:nvPr>
        </p:nvSpPr>
        <p:spPr>
          <a:xfrm>
            <a:off x="5124554" y="5255368"/>
            <a:ext cx="1937752" cy="1197819"/>
          </a:xfrm>
          <a:prstGeom prst="rect">
            <a:avLst/>
          </a:prstGeom>
        </p:spPr>
        <p:txBody>
          <a:bodyPr wrap="square" lIns="0" tIns="0" rIns="0" bIns="0" anchor="t">
            <a:noAutofit/>
          </a:bodyPr>
          <a:lstStyle>
            <a:lvl1pPr marL="0" indent="0" algn="l">
              <a:lnSpc>
                <a:spcPts val="1100"/>
              </a:lnSpc>
              <a:spcBef>
                <a:spcPts val="0"/>
              </a:spcBef>
              <a:buNone/>
              <a:defRPr sz="800"/>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46" name="Platshållare för text 6">
            <a:extLst>
              <a:ext uri="{FF2B5EF4-FFF2-40B4-BE49-F238E27FC236}">
                <a16:creationId xmlns:a16="http://schemas.microsoft.com/office/drawing/2014/main" id="{74B69A18-731E-234A-878C-9926907F237A}"/>
              </a:ext>
            </a:extLst>
          </p:cNvPr>
          <p:cNvSpPr>
            <a:spLocks noGrp="1"/>
          </p:cNvSpPr>
          <p:nvPr>
            <p:ph type="body" sz="quarter" idx="44"/>
          </p:nvPr>
        </p:nvSpPr>
        <p:spPr>
          <a:xfrm>
            <a:off x="5124554" y="4941210"/>
            <a:ext cx="1937752" cy="215444"/>
          </a:xfrm>
          <a:prstGeom prst="rect">
            <a:avLst/>
          </a:prstGeom>
        </p:spPr>
        <p:txBody>
          <a:bodyPr wrap="square" lIns="0" tIns="0" rIns="0" bIns="0" anchor="t">
            <a:spAutoFit/>
          </a:bodyPr>
          <a:lstStyle>
            <a:lvl1pPr marL="0" indent="0" algn="l">
              <a:lnSpc>
                <a:spcPct val="100000"/>
              </a:lnSpc>
              <a:spcBef>
                <a:spcPts val="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49" name="Platshållare för text 6">
            <a:extLst>
              <a:ext uri="{FF2B5EF4-FFF2-40B4-BE49-F238E27FC236}">
                <a16:creationId xmlns:a16="http://schemas.microsoft.com/office/drawing/2014/main" id="{B93681F5-4C2C-A2E6-16B4-E71C808C6808}"/>
              </a:ext>
            </a:extLst>
          </p:cNvPr>
          <p:cNvSpPr>
            <a:spLocks noGrp="1"/>
          </p:cNvSpPr>
          <p:nvPr>
            <p:ph type="body" sz="quarter" idx="45"/>
          </p:nvPr>
        </p:nvSpPr>
        <p:spPr>
          <a:xfrm>
            <a:off x="7299941" y="5255368"/>
            <a:ext cx="1937752" cy="1197819"/>
          </a:xfrm>
          <a:prstGeom prst="rect">
            <a:avLst/>
          </a:prstGeom>
        </p:spPr>
        <p:txBody>
          <a:bodyPr wrap="square" lIns="0" tIns="0" rIns="0" bIns="0" anchor="t">
            <a:noAutofit/>
          </a:bodyPr>
          <a:lstStyle>
            <a:lvl1pPr marL="0" indent="0" algn="l">
              <a:lnSpc>
                <a:spcPts val="1100"/>
              </a:lnSpc>
              <a:spcBef>
                <a:spcPts val="0"/>
              </a:spcBef>
              <a:buNone/>
              <a:defRPr sz="800"/>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50" name="Platshållare för text 6">
            <a:extLst>
              <a:ext uri="{FF2B5EF4-FFF2-40B4-BE49-F238E27FC236}">
                <a16:creationId xmlns:a16="http://schemas.microsoft.com/office/drawing/2014/main" id="{D5151A5D-EA1D-DA19-1BF2-81BFDDB95EA6}"/>
              </a:ext>
            </a:extLst>
          </p:cNvPr>
          <p:cNvSpPr>
            <a:spLocks noGrp="1"/>
          </p:cNvSpPr>
          <p:nvPr>
            <p:ph type="body" sz="quarter" idx="46"/>
          </p:nvPr>
        </p:nvSpPr>
        <p:spPr>
          <a:xfrm>
            <a:off x="7299941" y="4941210"/>
            <a:ext cx="1937752" cy="215444"/>
          </a:xfrm>
          <a:prstGeom prst="rect">
            <a:avLst/>
          </a:prstGeom>
        </p:spPr>
        <p:txBody>
          <a:bodyPr wrap="square" lIns="0" tIns="0" rIns="0" bIns="0" anchor="t">
            <a:spAutoFit/>
          </a:bodyPr>
          <a:lstStyle>
            <a:lvl1pPr marL="0" indent="0" algn="l">
              <a:lnSpc>
                <a:spcPct val="100000"/>
              </a:lnSpc>
              <a:spcBef>
                <a:spcPts val="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51" name="Platshållare för text 6">
            <a:extLst>
              <a:ext uri="{FF2B5EF4-FFF2-40B4-BE49-F238E27FC236}">
                <a16:creationId xmlns:a16="http://schemas.microsoft.com/office/drawing/2014/main" id="{BBD27F94-6FC5-0A4F-9441-E2A7A1937434}"/>
              </a:ext>
            </a:extLst>
          </p:cNvPr>
          <p:cNvSpPr>
            <a:spLocks noGrp="1"/>
          </p:cNvSpPr>
          <p:nvPr>
            <p:ph type="body" sz="quarter" idx="47"/>
          </p:nvPr>
        </p:nvSpPr>
        <p:spPr>
          <a:xfrm>
            <a:off x="9475328" y="5255368"/>
            <a:ext cx="1937752" cy="1197819"/>
          </a:xfrm>
          <a:prstGeom prst="rect">
            <a:avLst/>
          </a:prstGeom>
        </p:spPr>
        <p:txBody>
          <a:bodyPr wrap="square" lIns="0" tIns="0" rIns="0" bIns="0" anchor="t">
            <a:noAutofit/>
          </a:bodyPr>
          <a:lstStyle>
            <a:lvl1pPr marL="0" indent="0" algn="l">
              <a:lnSpc>
                <a:spcPts val="1100"/>
              </a:lnSpc>
              <a:spcBef>
                <a:spcPts val="0"/>
              </a:spcBef>
              <a:buNone/>
              <a:defRPr sz="800"/>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52" name="Platshållare för text 6">
            <a:extLst>
              <a:ext uri="{FF2B5EF4-FFF2-40B4-BE49-F238E27FC236}">
                <a16:creationId xmlns:a16="http://schemas.microsoft.com/office/drawing/2014/main" id="{D2794999-4D52-F9DB-CDBE-677AA1103E0A}"/>
              </a:ext>
            </a:extLst>
          </p:cNvPr>
          <p:cNvSpPr>
            <a:spLocks noGrp="1"/>
          </p:cNvSpPr>
          <p:nvPr>
            <p:ph type="body" sz="quarter" idx="48"/>
          </p:nvPr>
        </p:nvSpPr>
        <p:spPr>
          <a:xfrm>
            <a:off x="9475328" y="4941210"/>
            <a:ext cx="1937752" cy="215444"/>
          </a:xfrm>
          <a:prstGeom prst="rect">
            <a:avLst/>
          </a:prstGeom>
        </p:spPr>
        <p:txBody>
          <a:bodyPr wrap="square" lIns="0" tIns="0" rIns="0" bIns="0" anchor="t">
            <a:spAutoFit/>
          </a:bodyPr>
          <a:lstStyle>
            <a:lvl1pPr marL="0" indent="0" algn="l">
              <a:lnSpc>
                <a:spcPct val="100000"/>
              </a:lnSpc>
              <a:spcBef>
                <a:spcPts val="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Tree>
    <p:extLst>
      <p:ext uri="{BB962C8B-B14F-4D97-AF65-F5344CB8AC3E}">
        <p14:creationId xmlns:p14="http://schemas.microsoft.com/office/powerpoint/2010/main" val="1095867467"/>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low Chart Custom">
    <p:spTree>
      <p:nvGrpSpPr>
        <p:cNvPr id="1" name=""/>
        <p:cNvGrpSpPr/>
        <p:nvPr/>
      </p:nvGrpSpPr>
      <p:grpSpPr>
        <a:xfrm>
          <a:off x="0" y="0"/>
          <a:ext cx="0" cy="0"/>
          <a:chOff x="0" y="0"/>
          <a:chExt cx="0" cy="0"/>
        </a:xfrm>
      </p:grpSpPr>
      <p:sp>
        <p:nvSpPr>
          <p:cNvPr id="8" name="Platshållare för bild 7">
            <a:extLst>
              <a:ext uri="{FF2B5EF4-FFF2-40B4-BE49-F238E27FC236}">
                <a16:creationId xmlns:a16="http://schemas.microsoft.com/office/drawing/2014/main" id="{CFB46536-525C-64ED-AB60-A2B3D8D10D4C}"/>
              </a:ext>
            </a:extLst>
          </p:cNvPr>
          <p:cNvSpPr>
            <a:spLocks noGrp="1"/>
          </p:cNvSpPr>
          <p:nvPr>
            <p:ph type="pic" sz="quarter" idx="22"/>
          </p:nvPr>
        </p:nvSpPr>
        <p:spPr>
          <a:xfrm>
            <a:off x="773778" y="3429000"/>
            <a:ext cx="1937752" cy="1295400"/>
          </a:xfrm>
          <a:prstGeom prst="rect">
            <a:avLst/>
          </a:prstGeom>
        </p:spPr>
        <p:txBody>
          <a:bodyPr/>
          <a:lstStyle>
            <a:lvl1pPr marL="0" indent="0">
              <a:buNone/>
              <a:defRPr sz="1400"/>
            </a:lvl1pPr>
          </a:lstStyle>
          <a:p>
            <a:endParaRPr lang="sv-SE"/>
          </a:p>
        </p:txBody>
      </p:sp>
      <p:sp>
        <p:nvSpPr>
          <p:cNvPr id="34" name="Platshållare för bild 7">
            <a:extLst>
              <a:ext uri="{FF2B5EF4-FFF2-40B4-BE49-F238E27FC236}">
                <a16:creationId xmlns:a16="http://schemas.microsoft.com/office/drawing/2014/main" id="{A48D1E72-8123-528D-1883-3F68585FB2DB}"/>
              </a:ext>
            </a:extLst>
          </p:cNvPr>
          <p:cNvSpPr>
            <a:spLocks noGrp="1"/>
          </p:cNvSpPr>
          <p:nvPr>
            <p:ph type="pic" sz="quarter" idx="37"/>
          </p:nvPr>
        </p:nvSpPr>
        <p:spPr>
          <a:xfrm>
            <a:off x="9476066" y="3429000"/>
            <a:ext cx="1937752" cy="1295400"/>
          </a:xfrm>
          <a:prstGeom prst="rect">
            <a:avLst/>
          </a:prstGeom>
        </p:spPr>
        <p:txBody>
          <a:bodyPr/>
          <a:lstStyle>
            <a:lvl1pPr marL="0" indent="0">
              <a:buNone/>
              <a:defRPr sz="1400"/>
            </a:lvl1pPr>
          </a:lstStyle>
          <a:p>
            <a:endParaRPr lang="sv-SE"/>
          </a:p>
        </p:txBody>
      </p:sp>
      <p:sp>
        <p:nvSpPr>
          <p:cNvPr id="37" name="Platshållare för bild 7">
            <a:extLst>
              <a:ext uri="{FF2B5EF4-FFF2-40B4-BE49-F238E27FC236}">
                <a16:creationId xmlns:a16="http://schemas.microsoft.com/office/drawing/2014/main" id="{762B2883-CE38-E172-BCBB-F17CB73FF338}"/>
              </a:ext>
            </a:extLst>
          </p:cNvPr>
          <p:cNvSpPr>
            <a:spLocks noGrp="1"/>
          </p:cNvSpPr>
          <p:nvPr>
            <p:ph type="pic" sz="quarter" idx="38"/>
          </p:nvPr>
        </p:nvSpPr>
        <p:spPr>
          <a:xfrm>
            <a:off x="5127124" y="3429000"/>
            <a:ext cx="1937752" cy="1295400"/>
          </a:xfrm>
          <a:prstGeom prst="rect">
            <a:avLst/>
          </a:prstGeom>
        </p:spPr>
        <p:txBody>
          <a:bodyPr/>
          <a:lstStyle>
            <a:lvl1pPr marL="0" indent="0">
              <a:buNone/>
              <a:defRPr sz="1400"/>
            </a:lvl1pPr>
          </a:lstStyle>
          <a:p>
            <a:endParaRPr lang="sv-SE"/>
          </a:p>
        </p:txBody>
      </p:sp>
      <p:sp>
        <p:nvSpPr>
          <p:cNvPr id="38" name="Platshållare för bild 7">
            <a:extLst>
              <a:ext uri="{FF2B5EF4-FFF2-40B4-BE49-F238E27FC236}">
                <a16:creationId xmlns:a16="http://schemas.microsoft.com/office/drawing/2014/main" id="{AF615C0D-6A16-747E-8310-801A1FA0D89D}"/>
              </a:ext>
            </a:extLst>
          </p:cNvPr>
          <p:cNvSpPr>
            <a:spLocks noGrp="1"/>
          </p:cNvSpPr>
          <p:nvPr>
            <p:ph type="pic" sz="quarter" idx="39"/>
          </p:nvPr>
        </p:nvSpPr>
        <p:spPr>
          <a:xfrm>
            <a:off x="2951737" y="3429000"/>
            <a:ext cx="1937752" cy="1295400"/>
          </a:xfrm>
          <a:prstGeom prst="rect">
            <a:avLst/>
          </a:prstGeom>
        </p:spPr>
        <p:txBody>
          <a:bodyPr/>
          <a:lstStyle>
            <a:lvl1pPr marL="0" indent="0">
              <a:buNone/>
              <a:defRPr sz="1400"/>
            </a:lvl1pPr>
          </a:lstStyle>
          <a:p>
            <a:endParaRPr lang="sv-SE"/>
          </a:p>
        </p:txBody>
      </p:sp>
      <p:sp>
        <p:nvSpPr>
          <p:cNvPr id="39" name="Platshållare för bild 7">
            <a:extLst>
              <a:ext uri="{FF2B5EF4-FFF2-40B4-BE49-F238E27FC236}">
                <a16:creationId xmlns:a16="http://schemas.microsoft.com/office/drawing/2014/main" id="{A8E6ED5C-2614-24FE-802E-DAEF1AB67EFF}"/>
              </a:ext>
            </a:extLst>
          </p:cNvPr>
          <p:cNvSpPr>
            <a:spLocks noGrp="1"/>
          </p:cNvSpPr>
          <p:nvPr>
            <p:ph type="pic" sz="quarter" idx="40"/>
          </p:nvPr>
        </p:nvSpPr>
        <p:spPr>
          <a:xfrm>
            <a:off x="7302511" y="3429000"/>
            <a:ext cx="1937752" cy="1295400"/>
          </a:xfrm>
          <a:prstGeom prst="rect">
            <a:avLst/>
          </a:prstGeom>
        </p:spPr>
        <p:txBody>
          <a:bodyPr/>
          <a:lstStyle>
            <a:lvl1pPr marL="0" indent="0">
              <a:buNone/>
              <a:defRPr sz="1400"/>
            </a:lvl1pPr>
          </a:lstStyle>
          <a:p>
            <a:endParaRPr lang="sv-SE"/>
          </a:p>
        </p:txBody>
      </p:sp>
      <p:sp>
        <p:nvSpPr>
          <p:cNvPr id="40" name="Platshållare för text 6">
            <a:extLst>
              <a:ext uri="{FF2B5EF4-FFF2-40B4-BE49-F238E27FC236}">
                <a16:creationId xmlns:a16="http://schemas.microsoft.com/office/drawing/2014/main" id="{D4CC3F87-273F-AED2-8D85-0136260D37EE}"/>
              </a:ext>
            </a:extLst>
          </p:cNvPr>
          <p:cNvSpPr>
            <a:spLocks noGrp="1"/>
          </p:cNvSpPr>
          <p:nvPr>
            <p:ph type="body" sz="quarter" idx="14"/>
          </p:nvPr>
        </p:nvSpPr>
        <p:spPr>
          <a:xfrm>
            <a:off x="773779" y="5255368"/>
            <a:ext cx="1937752" cy="1197819"/>
          </a:xfrm>
          <a:prstGeom prst="rect">
            <a:avLst/>
          </a:prstGeom>
        </p:spPr>
        <p:txBody>
          <a:bodyPr wrap="square" lIns="0" tIns="0" rIns="0" bIns="0" anchor="t">
            <a:noAutofit/>
          </a:bodyPr>
          <a:lstStyle>
            <a:lvl1pPr marL="0" indent="0" algn="l">
              <a:lnSpc>
                <a:spcPts val="1100"/>
              </a:lnSpc>
              <a:spcBef>
                <a:spcPts val="0"/>
              </a:spcBef>
              <a:buNone/>
              <a:defRPr sz="800"/>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41" name="Platshållare för text 6">
            <a:extLst>
              <a:ext uri="{FF2B5EF4-FFF2-40B4-BE49-F238E27FC236}">
                <a16:creationId xmlns:a16="http://schemas.microsoft.com/office/drawing/2014/main" id="{BCCBD7A0-28E6-5232-2299-C1594936F949}"/>
              </a:ext>
            </a:extLst>
          </p:cNvPr>
          <p:cNvSpPr>
            <a:spLocks noGrp="1"/>
          </p:cNvSpPr>
          <p:nvPr>
            <p:ph type="body" sz="quarter" idx="27"/>
          </p:nvPr>
        </p:nvSpPr>
        <p:spPr>
          <a:xfrm>
            <a:off x="773779" y="4941210"/>
            <a:ext cx="1937752" cy="215444"/>
          </a:xfrm>
          <a:prstGeom prst="rect">
            <a:avLst/>
          </a:prstGeom>
        </p:spPr>
        <p:txBody>
          <a:bodyPr wrap="square" lIns="0" tIns="0" rIns="0" bIns="0" anchor="t">
            <a:spAutoFit/>
          </a:bodyPr>
          <a:lstStyle>
            <a:lvl1pPr marL="0" indent="0" algn="l">
              <a:lnSpc>
                <a:spcPct val="100000"/>
              </a:lnSpc>
              <a:spcBef>
                <a:spcPts val="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42" name="Platshållare för text 6">
            <a:extLst>
              <a:ext uri="{FF2B5EF4-FFF2-40B4-BE49-F238E27FC236}">
                <a16:creationId xmlns:a16="http://schemas.microsoft.com/office/drawing/2014/main" id="{E3CB6885-2014-7B44-2B35-64550BABBD13}"/>
              </a:ext>
            </a:extLst>
          </p:cNvPr>
          <p:cNvSpPr>
            <a:spLocks noGrp="1"/>
          </p:cNvSpPr>
          <p:nvPr>
            <p:ph type="body" sz="quarter" idx="41"/>
          </p:nvPr>
        </p:nvSpPr>
        <p:spPr>
          <a:xfrm>
            <a:off x="2949166" y="5255368"/>
            <a:ext cx="1937752" cy="1197819"/>
          </a:xfrm>
          <a:prstGeom prst="rect">
            <a:avLst/>
          </a:prstGeom>
        </p:spPr>
        <p:txBody>
          <a:bodyPr wrap="square" lIns="0" tIns="0" rIns="0" bIns="0" anchor="t">
            <a:noAutofit/>
          </a:bodyPr>
          <a:lstStyle>
            <a:lvl1pPr marL="0" indent="0" algn="l">
              <a:lnSpc>
                <a:spcPts val="1100"/>
              </a:lnSpc>
              <a:spcBef>
                <a:spcPts val="0"/>
              </a:spcBef>
              <a:buNone/>
              <a:defRPr sz="800"/>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43" name="Platshållare för text 6">
            <a:extLst>
              <a:ext uri="{FF2B5EF4-FFF2-40B4-BE49-F238E27FC236}">
                <a16:creationId xmlns:a16="http://schemas.microsoft.com/office/drawing/2014/main" id="{BE711593-1AC1-7428-A4C8-E4F0AEAFBA18}"/>
              </a:ext>
            </a:extLst>
          </p:cNvPr>
          <p:cNvSpPr>
            <a:spLocks noGrp="1"/>
          </p:cNvSpPr>
          <p:nvPr>
            <p:ph type="body" sz="quarter" idx="42"/>
          </p:nvPr>
        </p:nvSpPr>
        <p:spPr>
          <a:xfrm>
            <a:off x="2949166" y="4941210"/>
            <a:ext cx="1937752" cy="215444"/>
          </a:xfrm>
          <a:prstGeom prst="rect">
            <a:avLst/>
          </a:prstGeom>
        </p:spPr>
        <p:txBody>
          <a:bodyPr wrap="square" lIns="0" tIns="0" rIns="0" bIns="0" anchor="t">
            <a:spAutoFit/>
          </a:bodyPr>
          <a:lstStyle>
            <a:lvl1pPr marL="0" indent="0" algn="l">
              <a:lnSpc>
                <a:spcPct val="100000"/>
              </a:lnSpc>
              <a:spcBef>
                <a:spcPts val="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45" name="Platshållare för text 6">
            <a:extLst>
              <a:ext uri="{FF2B5EF4-FFF2-40B4-BE49-F238E27FC236}">
                <a16:creationId xmlns:a16="http://schemas.microsoft.com/office/drawing/2014/main" id="{E969FCF5-A6E0-0DB4-41DA-064E86FE03D9}"/>
              </a:ext>
            </a:extLst>
          </p:cNvPr>
          <p:cNvSpPr>
            <a:spLocks noGrp="1"/>
          </p:cNvSpPr>
          <p:nvPr>
            <p:ph type="body" sz="quarter" idx="43"/>
          </p:nvPr>
        </p:nvSpPr>
        <p:spPr>
          <a:xfrm>
            <a:off x="5124554" y="5255368"/>
            <a:ext cx="1937752" cy="1197819"/>
          </a:xfrm>
          <a:prstGeom prst="rect">
            <a:avLst/>
          </a:prstGeom>
        </p:spPr>
        <p:txBody>
          <a:bodyPr wrap="square" lIns="0" tIns="0" rIns="0" bIns="0" anchor="t">
            <a:noAutofit/>
          </a:bodyPr>
          <a:lstStyle>
            <a:lvl1pPr marL="0" indent="0" algn="l">
              <a:lnSpc>
                <a:spcPts val="1100"/>
              </a:lnSpc>
              <a:spcBef>
                <a:spcPts val="0"/>
              </a:spcBef>
              <a:buNone/>
              <a:defRPr sz="800"/>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46" name="Platshållare för text 6">
            <a:extLst>
              <a:ext uri="{FF2B5EF4-FFF2-40B4-BE49-F238E27FC236}">
                <a16:creationId xmlns:a16="http://schemas.microsoft.com/office/drawing/2014/main" id="{74B69A18-731E-234A-878C-9926907F237A}"/>
              </a:ext>
            </a:extLst>
          </p:cNvPr>
          <p:cNvSpPr>
            <a:spLocks noGrp="1"/>
          </p:cNvSpPr>
          <p:nvPr>
            <p:ph type="body" sz="quarter" idx="44"/>
          </p:nvPr>
        </p:nvSpPr>
        <p:spPr>
          <a:xfrm>
            <a:off x="5124554" y="4941210"/>
            <a:ext cx="1937752" cy="215444"/>
          </a:xfrm>
          <a:prstGeom prst="rect">
            <a:avLst/>
          </a:prstGeom>
        </p:spPr>
        <p:txBody>
          <a:bodyPr wrap="square" lIns="0" tIns="0" rIns="0" bIns="0" anchor="t">
            <a:spAutoFit/>
          </a:bodyPr>
          <a:lstStyle>
            <a:lvl1pPr marL="0" indent="0" algn="l">
              <a:lnSpc>
                <a:spcPct val="100000"/>
              </a:lnSpc>
              <a:spcBef>
                <a:spcPts val="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49" name="Platshållare för text 6">
            <a:extLst>
              <a:ext uri="{FF2B5EF4-FFF2-40B4-BE49-F238E27FC236}">
                <a16:creationId xmlns:a16="http://schemas.microsoft.com/office/drawing/2014/main" id="{B93681F5-4C2C-A2E6-16B4-E71C808C6808}"/>
              </a:ext>
            </a:extLst>
          </p:cNvPr>
          <p:cNvSpPr>
            <a:spLocks noGrp="1"/>
          </p:cNvSpPr>
          <p:nvPr>
            <p:ph type="body" sz="quarter" idx="45"/>
          </p:nvPr>
        </p:nvSpPr>
        <p:spPr>
          <a:xfrm>
            <a:off x="7299941" y="5255368"/>
            <a:ext cx="1937752" cy="1197819"/>
          </a:xfrm>
          <a:prstGeom prst="rect">
            <a:avLst/>
          </a:prstGeom>
        </p:spPr>
        <p:txBody>
          <a:bodyPr wrap="square" lIns="0" tIns="0" rIns="0" bIns="0" anchor="t">
            <a:noAutofit/>
          </a:bodyPr>
          <a:lstStyle>
            <a:lvl1pPr marL="0" indent="0" algn="l">
              <a:lnSpc>
                <a:spcPts val="1100"/>
              </a:lnSpc>
              <a:spcBef>
                <a:spcPts val="0"/>
              </a:spcBef>
              <a:buNone/>
              <a:defRPr sz="800"/>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50" name="Platshållare för text 6">
            <a:extLst>
              <a:ext uri="{FF2B5EF4-FFF2-40B4-BE49-F238E27FC236}">
                <a16:creationId xmlns:a16="http://schemas.microsoft.com/office/drawing/2014/main" id="{D5151A5D-EA1D-DA19-1BF2-81BFDDB95EA6}"/>
              </a:ext>
            </a:extLst>
          </p:cNvPr>
          <p:cNvSpPr>
            <a:spLocks noGrp="1"/>
          </p:cNvSpPr>
          <p:nvPr>
            <p:ph type="body" sz="quarter" idx="46"/>
          </p:nvPr>
        </p:nvSpPr>
        <p:spPr>
          <a:xfrm>
            <a:off x="7299941" y="4941210"/>
            <a:ext cx="1937752" cy="215444"/>
          </a:xfrm>
          <a:prstGeom prst="rect">
            <a:avLst/>
          </a:prstGeom>
        </p:spPr>
        <p:txBody>
          <a:bodyPr wrap="square" lIns="0" tIns="0" rIns="0" bIns="0" anchor="t">
            <a:spAutoFit/>
          </a:bodyPr>
          <a:lstStyle>
            <a:lvl1pPr marL="0" indent="0" algn="l">
              <a:lnSpc>
                <a:spcPct val="100000"/>
              </a:lnSpc>
              <a:spcBef>
                <a:spcPts val="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51" name="Platshållare för text 6">
            <a:extLst>
              <a:ext uri="{FF2B5EF4-FFF2-40B4-BE49-F238E27FC236}">
                <a16:creationId xmlns:a16="http://schemas.microsoft.com/office/drawing/2014/main" id="{BBD27F94-6FC5-0A4F-9441-E2A7A1937434}"/>
              </a:ext>
            </a:extLst>
          </p:cNvPr>
          <p:cNvSpPr>
            <a:spLocks noGrp="1"/>
          </p:cNvSpPr>
          <p:nvPr>
            <p:ph type="body" sz="quarter" idx="47"/>
          </p:nvPr>
        </p:nvSpPr>
        <p:spPr>
          <a:xfrm>
            <a:off x="9475328" y="5255368"/>
            <a:ext cx="1937752" cy="1197819"/>
          </a:xfrm>
          <a:prstGeom prst="rect">
            <a:avLst/>
          </a:prstGeom>
        </p:spPr>
        <p:txBody>
          <a:bodyPr wrap="square" lIns="0" tIns="0" rIns="0" bIns="0" anchor="t">
            <a:noAutofit/>
          </a:bodyPr>
          <a:lstStyle>
            <a:lvl1pPr marL="0" indent="0" algn="l">
              <a:lnSpc>
                <a:spcPts val="1100"/>
              </a:lnSpc>
              <a:spcBef>
                <a:spcPts val="0"/>
              </a:spcBef>
              <a:buNone/>
              <a:defRPr sz="800"/>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52" name="Platshållare för text 6">
            <a:extLst>
              <a:ext uri="{FF2B5EF4-FFF2-40B4-BE49-F238E27FC236}">
                <a16:creationId xmlns:a16="http://schemas.microsoft.com/office/drawing/2014/main" id="{D2794999-4D52-F9DB-CDBE-677AA1103E0A}"/>
              </a:ext>
            </a:extLst>
          </p:cNvPr>
          <p:cNvSpPr>
            <a:spLocks noGrp="1"/>
          </p:cNvSpPr>
          <p:nvPr>
            <p:ph type="body" sz="quarter" idx="48"/>
          </p:nvPr>
        </p:nvSpPr>
        <p:spPr>
          <a:xfrm>
            <a:off x="9475328" y="4941210"/>
            <a:ext cx="1937752" cy="215444"/>
          </a:xfrm>
          <a:prstGeom prst="rect">
            <a:avLst/>
          </a:prstGeom>
        </p:spPr>
        <p:txBody>
          <a:bodyPr wrap="square" lIns="0" tIns="0" rIns="0" bIns="0" anchor="t">
            <a:spAutoFit/>
          </a:bodyPr>
          <a:lstStyle>
            <a:lvl1pPr marL="0" indent="0" algn="l">
              <a:lnSpc>
                <a:spcPct val="100000"/>
              </a:lnSpc>
              <a:spcBef>
                <a:spcPts val="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2" name="Platshållare för text 6">
            <a:extLst>
              <a:ext uri="{FF2B5EF4-FFF2-40B4-BE49-F238E27FC236}">
                <a16:creationId xmlns:a16="http://schemas.microsoft.com/office/drawing/2014/main" id="{12925510-1D16-06C1-DAA5-07996B8AF8D2}"/>
              </a:ext>
            </a:extLst>
          </p:cNvPr>
          <p:cNvSpPr>
            <a:spLocks noGrp="1"/>
          </p:cNvSpPr>
          <p:nvPr>
            <p:ph type="body" sz="quarter" idx="12" hasCustomPrompt="1"/>
          </p:nvPr>
        </p:nvSpPr>
        <p:spPr>
          <a:xfrm>
            <a:off x="407988" y="404813"/>
            <a:ext cx="3186112" cy="678199"/>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100" b="0" spc="15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3" name="Rubrik 13">
            <a:extLst>
              <a:ext uri="{FF2B5EF4-FFF2-40B4-BE49-F238E27FC236}">
                <a16:creationId xmlns:a16="http://schemas.microsoft.com/office/drawing/2014/main" id="{9EE8A717-CEBF-2747-7149-FE128D5F29FC}"/>
              </a:ext>
            </a:extLst>
          </p:cNvPr>
          <p:cNvSpPr>
            <a:spLocks noGrp="1"/>
          </p:cNvSpPr>
          <p:nvPr>
            <p:ph type="title"/>
          </p:nvPr>
        </p:nvSpPr>
        <p:spPr>
          <a:xfrm>
            <a:off x="407988" y="1083012"/>
            <a:ext cx="5580062" cy="535531"/>
          </a:xfrm>
          <a:prstGeom prst="rect">
            <a:avLst/>
          </a:prstGeom>
        </p:spPr>
        <p:txBody>
          <a:bodyPr wrap="square" lIns="360000" rIns="360000" anchor="t" anchorCtr="0">
            <a:spAutoFit/>
          </a:bodyPr>
          <a:lstStyle>
            <a:lvl1pPr>
              <a:defRPr sz="3200">
                <a:solidFill>
                  <a:schemeClr val="tx1"/>
                </a:solidFill>
              </a:defRPr>
            </a:lvl1pPr>
          </a:lstStyle>
          <a:p>
            <a:endParaRPr lang="sv-SE"/>
          </a:p>
        </p:txBody>
      </p:sp>
    </p:spTree>
    <p:extLst>
      <p:ext uri="{BB962C8B-B14F-4D97-AF65-F5344CB8AC3E}">
        <p14:creationId xmlns:p14="http://schemas.microsoft.com/office/powerpoint/2010/main" val="4152629752"/>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8392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3" name="Platshållare för text 8">
            <a:extLst>
              <a:ext uri="{FF2B5EF4-FFF2-40B4-BE49-F238E27FC236}">
                <a16:creationId xmlns:a16="http://schemas.microsoft.com/office/drawing/2014/main" id="{910D3935-9779-2AAD-0482-700D75E96607}"/>
              </a:ext>
            </a:extLst>
          </p:cNvPr>
          <p:cNvSpPr>
            <a:spLocks noGrp="1"/>
          </p:cNvSpPr>
          <p:nvPr>
            <p:ph type="body" sz="quarter" idx="12" hasCustomPrompt="1"/>
          </p:nvPr>
        </p:nvSpPr>
        <p:spPr>
          <a:xfrm>
            <a:off x="6205538" y="2880644"/>
            <a:ext cx="5578475" cy="1096710"/>
          </a:xfrm>
          <a:prstGeom prst="rect">
            <a:avLst/>
          </a:prstGeom>
        </p:spPr>
        <p:txBody>
          <a:bodyPr anchor="ctr">
            <a:spAutoFit/>
          </a:bodyPr>
          <a:lstStyle>
            <a:lvl1pPr marL="342900" indent="-342900">
              <a:buFont typeface="+mj-lt"/>
              <a:buAutoNum type="arabicPeriod"/>
              <a:defRPr sz="1800">
                <a:solidFill>
                  <a:schemeClr val="bg1"/>
                </a:solidFill>
              </a:defRPr>
            </a:lvl1pPr>
            <a:lvl2pPr marL="457200" indent="0">
              <a:buNone/>
              <a:defRPr/>
            </a:lvl2pPr>
          </a:lstStyle>
          <a:p>
            <a:pPr lvl="0"/>
            <a:r>
              <a:rPr lang="sv-SE" err="1"/>
              <a:t>Example</a:t>
            </a:r>
            <a:endParaRPr lang="sv-SE"/>
          </a:p>
          <a:p>
            <a:pPr lvl="0"/>
            <a:r>
              <a:rPr lang="sv-SE" err="1"/>
              <a:t>Example</a:t>
            </a:r>
            <a:endParaRPr lang="sv-SE"/>
          </a:p>
          <a:p>
            <a:pPr lvl="0"/>
            <a:r>
              <a:rPr lang="sv-SE" err="1"/>
              <a:t>Example</a:t>
            </a:r>
            <a:endParaRPr lang="sv-SE"/>
          </a:p>
        </p:txBody>
      </p:sp>
      <p:sp>
        <p:nvSpPr>
          <p:cNvPr id="4" name="Rubrik 13">
            <a:extLst>
              <a:ext uri="{FF2B5EF4-FFF2-40B4-BE49-F238E27FC236}">
                <a16:creationId xmlns:a16="http://schemas.microsoft.com/office/drawing/2014/main" id="{251B9951-DC96-3F46-A238-53A894DA6124}"/>
              </a:ext>
            </a:extLst>
          </p:cNvPr>
          <p:cNvSpPr>
            <a:spLocks noGrp="1"/>
          </p:cNvSpPr>
          <p:nvPr>
            <p:ph type="title"/>
          </p:nvPr>
        </p:nvSpPr>
        <p:spPr>
          <a:xfrm>
            <a:off x="407988" y="3133534"/>
            <a:ext cx="5580062" cy="590931"/>
          </a:xfrm>
          <a:prstGeom prst="rect">
            <a:avLst/>
          </a:prstGeom>
        </p:spPr>
        <p:txBody>
          <a:bodyPr lIns="360000" anchor="ctr" anchorCtr="0">
            <a:spAutoFit/>
          </a:bodyPr>
          <a:lstStyle>
            <a:lvl1pPr>
              <a:defRPr sz="3600">
                <a:solidFill>
                  <a:schemeClr val="bg1"/>
                </a:solidFill>
              </a:defRPr>
            </a:lvl1pPr>
          </a:lstStyle>
          <a:p>
            <a:endParaRPr lang="sv-SE"/>
          </a:p>
        </p:txBody>
      </p:sp>
    </p:spTree>
    <p:extLst>
      <p:ext uri="{BB962C8B-B14F-4D97-AF65-F5344CB8AC3E}">
        <p14:creationId xmlns:p14="http://schemas.microsoft.com/office/powerpoint/2010/main" val="2647018583"/>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Large">
    <p:spTree>
      <p:nvGrpSpPr>
        <p:cNvPr id="1" name=""/>
        <p:cNvGrpSpPr/>
        <p:nvPr/>
      </p:nvGrpSpPr>
      <p:grpSpPr>
        <a:xfrm>
          <a:off x="0" y="0"/>
          <a:ext cx="0" cy="0"/>
          <a:chOff x="0" y="0"/>
          <a:chExt cx="0" cy="0"/>
        </a:xfrm>
      </p:grpSpPr>
      <p:sp>
        <p:nvSpPr>
          <p:cNvPr id="3" name="Rubrik 12">
            <a:extLst>
              <a:ext uri="{FF2B5EF4-FFF2-40B4-BE49-F238E27FC236}">
                <a16:creationId xmlns:a16="http://schemas.microsoft.com/office/drawing/2014/main" id="{C54EFC3B-14BE-49FE-C043-4F4F3AA7E68E}"/>
              </a:ext>
            </a:extLst>
          </p:cNvPr>
          <p:cNvSpPr>
            <a:spLocks noGrp="1"/>
          </p:cNvSpPr>
          <p:nvPr>
            <p:ph type="title"/>
          </p:nvPr>
        </p:nvSpPr>
        <p:spPr>
          <a:xfrm>
            <a:off x="407988" y="2468737"/>
            <a:ext cx="11376024" cy="1920526"/>
          </a:xfrm>
          <a:prstGeom prst="rect">
            <a:avLst/>
          </a:prstGeom>
        </p:spPr>
        <p:txBody>
          <a:bodyPr anchor="ctr" anchorCtr="0">
            <a:spAutoFit/>
          </a:bodyPr>
          <a:lstStyle>
            <a:lvl1pPr algn="ctr">
              <a:defRPr sz="6600">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1448180986"/>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Sma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F93B3D60-C9BA-6469-3DBB-5530533B1A5F}"/>
              </a:ext>
            </a:extLst>
          </p:cNvPr>
          <p:cNvSpPr>
            <a:spLocks noGrp="1"/>
          </p:cNvSpPr>
          <p:nvPr>
            <p:ph type="title"/>
          </p:nvPr>
        </p:nvSpPr>
        <p:spPr>
          <a:xfrm>
            <a:off x="407988" y="3133534"/>
            <a:ext cx="11376024" cy="590931"/>
          </a:xfrm>
          <a:prstGeom prst="rect">
            <a:avLst/>
          </a:prstGeom>
        </p:spPr>
        <p:txBody>
          <a:bodyPr anchor="ctr" anchorCtr="0">
            <a:spAutoFit/>
          </a:bodyPr>
          <a:lstStyle>
            <a:lvl1pPr algn="ctr">
              <a:defRPr sz="3600">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1993178653"/>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4" name="Rubrik 13">
            <a:extLst>
              <a:ext uri="{FF2B5EF4-FFF2-40B4-BE49-F238E27FC236}">
                <a16:creationId xmlns:a16="http://schemas.microsoft.com/office/drawing/2014/main" id="{212BF16D-32C0-04E7-7AD5-32FC7F347C72}"/>
              </a:ext>
            </a:extLst>
          </p:cNvPr>
          <p:cNvSpPr>
            <a:spLocks noGrp="1"/>
          </p:cNvSpPr>
          <p:nvPr>
            <p:ph type="title"/>
          </p:nvPr>
        </p:nvSpPr>
        <p:spPr>
          <a:xfrm>
            <a:off x="2315864" y="3206470"/>
            <a:ext cx="7560272" cy="445058"/>
          </a:xfrm>
          <a:prstGeom prst="rect">
            <a:avLst/>
          </a:prstGeom>
        </p:spPr>
        <p:txBody>
          <a:bodyPr wrap="square" anchor="ctr">
            <a:spAutoFit/>
          </a:bodyPr>
          <a:lstStyle>
            <a:lvl1pPr algn="ctr">
              <a:lnSpc>
                <a:spcPts val="3000"/>
              </a:lnSpc>
              <a:defRPr sz="2200">
                <a:solidFill>
                  <a:schemeClr val="bg1"/>
                </a:solidFill>
              </a:defRPr>
            </a:lvl1pPr>
          </a:lstStyle>
          <a:p>
            <a:endParaRPr lang="sv-SE"/>
          </a:p>
        </p:txBody>
      </p:sp>
    </p:spTree>
    <p:extLst>
      <p:ext uri="{BB962C8B-B14F-4D97-AF65-F5344CB8AC3E}">
        <p14:creationId xmlns:p14="http://schemas.microsoft.com/office/powerpoint/2010/main" val="433446037"/>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tement Grid">
    <p:spTree>
      <p:nvGrpSpPr>
        <p:cNvPr id="1" name=""/>
        <p:cNvGrpSpPr/>
        <p:nvPr/>
      </p:nvGrpSpPr>
      <p:grpSpPr>
        <a:xfrm>
          <a:off x="0" y="0"/>
          <a:ext cx="0" cy="0"/>
          <a:chOff x="0" y="0"/>
          <a:chExt cx="0" cy="0"/>
        </a:xfrm>
      </p:grpSpPr>
      <p:sp>
        <p:nvSpPr>
          <p:cNvPr id="4" name="Rubrik 13">
            <a:extLst>
              <a:ext uri="{FF2B5EF4-FFF2-40B4-BE49-F238E27FC236}">
                <a16:creationId xmlns:a16="http://schemas.microsoft.com/office/drawing/2014/main" id="{212BF16D-32C0-04E7-7AD5-32FC7F347C72}"/>
              </a:ext>
            </a:extLst>
          </p:cNvPr>
          <p:cNvSpPr>
            <a:spLocks noGrp="1"/>
          </p:cNvSpPr>
          <p:nvPr>
            <p:ph type="title"/>
          </p:nvPr>
        </p:nvSpPr>
        <p:spPr>
          <a:xfrm>
            <a:off x="1932337" y="1556468"/>
            <a:ext cx="8334363" cy="3753705"/>
          </a:xfrm>
          <a:prstGeom prst="rect">
            <a:avLst/>
          </a:prstGeom>
        </p:spPr>
        <p:txBody>
          <a:bodyPr wrap="square" lIns="540000" tIns="540000" rIns="540000" bIns="540000" anchor="ctr">
            <a:noAutofit/>
          </a:bodyPr>
          <a:lstStyle>
            <a:lvl1pPr algn="ctr">
              <a:lnSpc>
                <a:spcPts val="3000"/>
              </a:lnSpc>
              <a:defRPr sz="2200">
                <a:solidFill>
                  <a:schemeClr val="bg1"/>
                </a:solidFill>
              </a:defRPr>
            </a:lvl1pPr>
          </a:lstStyle>
          <a:p>
            <a:endParaRPr lang="sv-SE"/>
          </a:p>
        </p:txBody>
      </p:sp>
      <p:cxnSp>
        <p:nvCxnSpPr>
          <p:cNvPr id="6" name="Rak 5">
            <a:extLst>
              <a:ext uri="{FF2B5EF4-FFF2-40B4-BE49-F238E27FC236}">
                <a16:creationId xmlns:a16="http://schemas.microsoft.com/office/drawing/2014/main" id="{9EF49473-3D7D-232D-D702-D019D8F343B1}"/>
              </a:ext>
            </a:extLst>
          </p:cNvPr>
          <p:cNvCxnSpPr>
            <a:cxnSpLocks/>
          </p:cNvCxnSpPr>
          <p:nvPr userDrawn="1"/>
        </p:nvCxnSpPr>
        <p:spPr>
          <a:xfrm>
            <a:off x="0" y="1556468"/>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7">
            <a:extLst>
              <a:ext uri="{FF2B5EF4-FFF2-40B4-BE49-F238E27FC236}">
                <a16:creationId xmlns:a16="http://schemas.microsoft.com/office/drawing/2014/main" id="{B8625F62-016B-C5D9-F714-3A88413C2087}"/>
              </a:ext>
            </a:extLst>
          </p:cNvPr>
          <p:cNvCxnSpPr>
            <a:cxnSpLocks/>
          </p:cNvCxnSpPr>
          <p:nvPr userDrawn="1"/>
        </p:nvCxnSpPr>
        <p:spPr>
          <a:xfrm>
            <a:off x="0" y="5310174"/>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CF2FA8E9-8628-2D1B-13F2-158D9245C308}"/>
              </a:ext>
            </a:extLst>
          </p:cNvPr>
          <p:cNvCxnSpPr>
            <a:cxnSpLocks/>
          </p:cNvCxnSpPr>
          <p:nvPr userDrawn="1"/>
        </p:nvCxnSpPr>
        <p:spPr>
          <a:xfrm>
            <a:off x="1932338" y="0"/>
            <a:ext cx="0" cy="6858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ak 13">
            <a:extLst>
              <a:ext uri="{FF2B5EF4-FFF2-40B4-BE49-F238E27FC236}">
                <a16:creationId xmlns:a16="http://schemas.microsoft.com/office/drawing/2014/main" id="{F5210BCD-8513-41CF-EB08-39DA6CFE4299}"/>
              </a:ext>
            </a:extLst>
          </p:cNvPr>
          <p:cNvCxnSpPr>
            <a:cxnSpLocks/>
          </p:cNvCxnSpPr>
          <p:nvPr userDrawn="1"/>
        </p:nvCxnSpPr>
        <p:spPr>
          <a:xfrm>
            <a:off x="10266717" y="0"/>
            <a:ext cx="0" cy="6858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6697772"/>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body Grid">
    <p:spTree>
      <p:nvGrpSpPr>
        <p:cNvPr id="1" name=""/>
        <p:cNvGrpSpPr/>
        <p:nvPr/>
      </p:nvGrpSpPr>
      <p:grpSpPr>
        <a:xfrm>
          <a:off x="0" y="0"/>
          <a:ext cx="0" cy="0"/>
          <a:chOff x="0" y="0"/>
          <a:chExt cx="0" cy="0"/>
        </a:xfrm>
      </p:grpSpPr>
      <p:sp>
        <p:nvSpPr>
          <p:cNvPr id="4" name="Rubrik 13">
            <a:extLst>
              <a:ext uri="{FF2B5EF4-FFF2-40B4-BE49-F238E27FC236}">
                <a16:creationId xmlns:a16="http://schemas.microsoft.com/office/drawing/2014/main" id="{212BF16D-32C0-04E7-7AD5-32FC7F347C72}"/>
              </a:ext>
            </a:extLst>
          </p:cNvPr>
          <p:cNvSpPr>
            <a:spLocks noGrp="1"/>
          </p:cNvSpPr>
          <p:nvPr>
            <p:ph type="title"/>
          </p:nvPr>
        </p:nvSpPr>
        <p:spPr>
          <a:xfrm>
            <a:off x="1932337" y="1556468"/>
            <a:ext cx="8334363" cy="1462787"/>
          </a:xfrm>
          <a:prstGeom prst="rect">
            <a:avLst/>
          </a:prstGeom>
        </p:spPr>
        <p:txBody>
          <a:bodyPr wrap="square" lIns="540000" tIns="450000" rIns="540000" bIns="450000" anchor="t">
            <a:spAutoFit/>
          </a:bodyPr>
          <a:lstStyle>
            <a:lvl1pPr algn="l">
              <a:lnSpc>
                <a:spcPct val="100000"/>
              </a:lnSpc>
              <a:defRPr sz="3600">
                <a:solidFill>
                  <a:schemeClr val="bg1"/>
                </a:solidFill>
              </a:defRPr>
            </a:lvl1pPr>
          </a:lstStyle>
          <a:p>
            <a:endParaRPr lang="sv-SE"/>
          </a:p>
        </p:txBody>
      </p:sp>
      <p:cxnSp>
        <p:nvCxnSpPr>
          <p:cNvPr id="6" name="Rak 5">
            <a:extLst>
              <a:ext uri="{FF2B5EF4-FFF2-40B4-BE49-F238E27FC236}">
                <a16:creationId xmlns:a16="http://schemas.microsoft.com/office/drawing/2014/main" id="{9EF49473-3D7D-232D-D702-D019D8F343B1}"/>
              </a:ext>
            </a:extLst>
          </p:cNvPr>
          <p:cNvCxnSpPr>
            <a:cxnSpLocks/>
          </p:cNvCxnSpPr>
          <p:nvPr userDrawn="1"/>
        </p:nvCxnSpPr>
        <p:spPr>
          <a:xfrm>
            <a:off x="0" y="1556468"/>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7">
            <a:extLst>
              <a:ext uri="{FF2B5EF4-FFF2-40B4-BE49-F238E27FC236}">
                <a16:creationId xmlns:a16="http://schemas.microsoft.com/office/drawing/2014/main" id="{B8625F62-016B-C5D9-F714-3A88413C2087}"/>
              </a:ext>
            </a:extLst>
          </p:cNvPr>
          <p:cNvCxnSpPr>
            <a:cxnSpLocks/>
          </p:cNvCxnSpPr>
          <p:nvPr userDrawn="1"/>
        </p:nvCxnSpPr>
        <p:spPr>
          <a:xfrm>
            <a:off x="0" y="5310174"/>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CF2FA8E9-8628-2D1B-13F2-158D9245C308}"/>
              </a:ext>
            </a:extLst>
          </p:cNvPr>
          <p:cNvCxnSpPr>
            <a:cxnSpLocks/>
          </p:cNvCxnSpPr>
          <p:nvPr userDrawn="1"/>
        </p:nvCxnSpPr>
        <p:spPr>
          <a:xfrm>
            <a:off x="1932338" y="0"/>
            <a:ext cx="0" cy="6858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ak 13">
            <a:extLst>
              <a:ext uri="{FF2B5EF4-FFF2-40B4-BE49-F238E27FC236}">
                <a16:creationId xmlns:a16="http://schemas.microsoft.com/office/drawing/2014/main" id="{F5210BCD-8513-41CF-EB08-39DA6CFE4299}"/>
              </a:ext>
            </a:extLst>
          </p:cNvPr>
          <p:cNvCxnSpPr>
            <a:cxnSpLocks/>
          </p:cNvCxnSpPr>
          <p:nvPr userDrawn="1"/>
        </p:nvCxnSpPr>
        <p:spPr>
          <a:xfrm>
            <a:off x="10266717" y="0"/>
            <a:ext cx="0" cy="6858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Platshållare för text 6">
            <a:extLst>
              <a:ext uri="{FF2B5EF4-FFF2-40B4-BE49-F238E27FC236}">
                <a16:creationId xmlns:a16="http://schemas.microsoft.com/office/drawing/2014/main" id="{F1DC2DE3-668B-BF96-8F06-C09594415B01}"/>
              </a:ext>
            </a:extLst>
          </p:cNvPr>
          <p:cNvSpPr>
            <a:spLocks noGrp="1"/>
          </p:cNvSpPr>
          <p:nvPr>
            <p:ph type="body" sz="quarter" idx="13"/>
          </p:nvPr>
        </p:nvSpPr>
        <p:spPr>
          <a:xfrm>
            <a:off x="1932336" y="4149321"/>
            <a:ext cx="8334357" cy="1161230"/>
          </a:xfrm>
          <a:prstGeom prst="rect">
            <a:avLst/>
          </a:prstGeom>
        </p:spPr>
        <p:txBody>
          <a:bodyPr wrap="square" lIns="540000" tIns="450000" rIns="540000" bIns="450000" anchor="b">
            <a:spAutoFit/>
          </a:bodyPr>
          <a:lstStyle>
            <a:lvl1pPr marL="0" indent="0" algn="l">
              <a:lnSpc>
                <a:spcPts val="2200"/>
              </a:lnSpc>
              <a:spcBef>
                <a:spcPts val="0"/>
              </a:spcBef>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Tree>
    <p:extLst>
      <p:ext uri="{BB962C8B-B14F-4D97-AF65-F5344CB8AC3E}">
        <p14:creationId xmlns:p14="http://schemas.microsoft.com/office/powerpoint/2010/main" val="45375523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 Left Aligned">
    <p:spTree>
      <p:nvGrpSpPr>
        <p:cNvPr id="1" name=""/>
        <p:cNvGrpSpPr/>
        <p:nvPr/>
      </p:nvGrpSpPr>
      <p:grpSpPr>
        <a:xfrm>
          <a:off x="0" y="0"/>
          <a:ext cx="0" cy="0"/>
          <a:chOff x="0" y="0"/>
          <a:chExt cx="0" cy="0"/>
        </a:xfrm>
      </p:grpSpPr>
      <p:sp>
        <p:nvSpPr>
          <p:cNvPr id="7" name="Platshållare för text 11">
            <a:extLst>
              <a:ext uri="{FF2B5EF4-FFF2-40B4-BE49-F238E27FC236}">
                <a16:creationId xmlns:a16="http://schemas.microsoft.com/office/drawing/2014/main" id="{614349DB-BFCA-6159-BA97-A301A9CBB483}"/>
              </a:ext>
            </a:extLst>
          </p:cNvPr>
          <p:cNvSpPr>
            <a:spLocks noGrp="1"/>
          </p:cNvSpPr>
          <p:nvPr>
            <p:ph type="body" sz="quarter" idx="12" hasCustomPrompt="1"/>
          </p:nvPr>
        </p:nvSpPr>
        <p:spPr>
          <a:xfrm>
            <a:off x="417512" y="6453188"/>
            <a:ext cx="5570537" cy="215900"/>
          </a:xfrm>
          <a:prstGeom prst="rect">
            <a:avLst/>
          </a:prstGeom>
        </p:spPr>
        <p:txBody>
          <a:bodyPr lIns="360000" tIns="0" rIns="0" bIns="0" anchor="b"/>
          <a:lstStyle>
            <a:lvl1pPr marL="0" indent="0">
              <a:buNone/>
              <a:defRPr sz="600">
                <a:solidFill>
                  <a:schemeClr val="bg1"/>
                </a:solidFill>
              </a:defRPr>
            </a:lvl1pPr>
            <a:lvl2pPr marL="457200" indent="0">
              <a:buNone/>
              <a:defRPr/>
            </a:lvl2pPr>
          </a:lstStyle>
          <a:p>
            <a:pPr lvl="0"/>
            <a:r>
              <a:rPr lang="sv-SE"/>
              <a:t>Edit </a:t>
            </a:r>
            <a:r>
              <a:rPr lang="sv-SE" err="1"/>
              <a:t>footer</a:t>
            </a:r>
            <a:r>
              <a:rPr lang="sv-SE"/>
              <a:t> text</a:t>
            </a:r>
          </a:p>
        </p:txBody>
      </p:sp>
      <p:pic>
        <p:nvPicPr>
          <p:cNvPr id="3" name="Bild 2">
            <a:extLst>
              <a:ext uri="{FF2B5EF4-FFF2-40B4-BE49-F238E27FC236}">
                <a16:creationId xmlns:a16="http://schemas.microsoft.com/office/drawing/2014/main" id="{22DDCDA9-B958-D69C-89AA-39B898087E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7260" y="694900"/>
            <a:ext cx="791332" cy="494583"/>
          </a:xfrm>
          <a:prstGeom prst="rect">
            <a:avLst/>
          </a:prstGeom>
        </p:spPr>
      </p:pic>
      <p:sp>
        <p:nvSpPr>
          <p:cNvPr id="6" name="Rubrik 13">
            <a:extLst>
              <a:ext uri="{FF2B5EF4-FFF2-40B4-BE49-F238E27FC236}">
                <a16:creationId xmlns:a16="http://schemas.microsoft.com/office/drawing/2014/main" id="{F9954D88-56E8-2E04-608A-0160C7F795D3}"/>
              </a:ext>
            </a:extLst>
          </p:cNvPr>
          <p:cNvSpPr>
            <a:spLocks noGrp="1"/>
          </p:cNvSpPr>
          <p:nvPr>
            <p:ph type="title"/>
          </p:nvPr>
        </p:nvSpPr>
        <p:spPr>
          <a:xfrm>
            <a:off x="407988" y="1412720"/>
            <a:ext cx="5580062" cy="701731"/>
          </a:xfrm>
          <a:prstGeom prst="rect">
            <a:avLst/>
          </a:prstGeom>
        </p:spPr>
        <p:txBody>
          <a:bodyPr lIns="360000" rIns="360000" anchor="t" anchorCtr="0">
            <a:spAutoFit/>
          </a:bodyPr>
          <a:lstStyle>
            <a:lvl1pPr>
              <a:defRPr sz="4400">
                <a:solidFill>
                  <a:schemeClr val="bg1"/>
                </a:solidFill>
              </a:defRPr>
            </a:lvl1pPr>
          </a:lstStyle>
          <a:p>
            <a:r>
              <a:rPr lang="sv-SE"/>
              <a:t>Klicka här för att ändra mall för rubrikformat</a:t>
            </a:r>
          </a:p>
        </p:txBody>
      </p:sp>
      <p:sp>
        <p:nvSpPr>
          <p:cNvPr id="8" name="Platshållare för text 7">
            <a:extLst>
              <a:ext uri="{FF2B5EF4-FFF2-40B4-BE49-F238E27FC236}">
                <a16:creationId xmlns:a16="http://schemas.microsoft.com/office/drawing/2014/main" id="{55B69E34-34A2-EB61-71D7-B0A7AFC544C1}"/>
              </a:ext>
            </a:extLst>
          </p:cNvPr>
          <p:cNvSpPr>
            <a:spLocks noGrp="1"/>
          </p:cNvSpPr>
          <p:nvPr>
            <p:ph type="body" sz="quarter" idx="11"/>
          </p:nvPr>
        </p:nvSpPr>
        <p:spPr>
          <a:xfrm>
            <a:off x="417513" y="5838098"/>
            <a:ext cx="5570536" cy="313932"/>
          </a:xfrm>
          <a:prstGeom prst="rect">
            <a:avLst/>
          </a:prstGeom>
        </p:spPr>
        <p:txBody>
          <a:bodyPr wrap="square" lIns="360000" anchor="b">
            <a:spAutoFit/>
          </a:bodyPr>
          <a:lstStyle>
            <a:lvl1pPr marL="0" indent="0" algn="l">
              <a:buNone/>
              <a:defRPr sz="1600">
                <a:solidFill>
                  <a:schemeClr val="bg1"/>
                </a:solidFill>
              </a:defRPr>
            </a:lvl1pPr>
            <a:lvl2pPr marL="457200" indent="0">
              <a:buNone/>
              <a:defRPr/>
            </a:lvl2pPr>
          </a:lstStyle>
          <a:p>
            <a:pPr lvl="0"/>
            <a:r>
              <a:rPr lang="sv-SE"/>
              <a:t>Klicka här för att ändra format på bakgrundstexten</a:t>
            </a:r>
          </a:p>
        </p:txBody>
      </p:sp>
    </p:spTree>
    <p:extLst>
      <p:ext uri="{BB962C8B-B14F-4D97-AF65-F5344CB8AC3E}">
        <p14:creationId xmlns:p14="http://schemas.microsoft.com/office/powerpoint/2010/main" val="2355866651"/>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1 Column">
    <p:spTree>
      <p:nvGrpSpPr>
        <p:cNvPr id="1" name=""/>
        <p:cNvGrpSpPr/>
        <p:nvPr/>
      </p:nvGrpSpPr>
      <p:grpSpPr>
        <a:xfrm>
          <a:off x="0" y="0"/>
          <a:ext cx="0" cy="0"/>
          <a:chOff x="0" y="0"/>
          <a:chExt cx="0" cy="0"/>
        </a:xfrm>
      </p:grpSpPr>
      <p:sp>
        <p:nvSpPr>
          <p:cNvPr id="4" name="Platshållare för text 6">
            <a:extLst>
              <a:ext uri="{FF2B5EF4-FFF2-40B4-BE49-F238E27FC236}">
                <a16:creationId xmlns:a16="http://schemas.microsoft.com/office/drawing/2014/main" id="{0B160FF8-A5EB-62FE-4E16-0EED67D66BCF}"/>
              </a:ext>
            </a:extLst>
          </p:cNvPr>
          <p:cNvSpPr>
            <a:spLocks noGrp="1"/>
          </p:cNvSpPr>
          <p:nvPr>
            <p:ph type="body" sz="quarter" idx="12" hasCustomPrompt="1"/>
          </p:nvPr>
        </p:nvSpPr>
        <p:spPr>
          <a:xfrm>
            <a:off x="407988" y="404813"/>
            <a:ext cx="5580062" cy="724365"/>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4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5" name="Platshållare för text 6">
            <a:extLst>
              <a:ext uri="{FF2B5EF4-FFF2-40B4-BE49-F238E27FC236}">
                <a16:creationId xmlns:a16="http://schemas.microsoft.com/office/drawing/2014/main" id="{44294C88-8845-0969-2CB9-5971FAACB116}"/>
              </a:ext>
            </a:extLst>
          </p:cNvPr>
          <p:cNvSpPr>
            <a:spLocks noGrp="1"/>
          </p:cNvSpPr>
          <p:nvPr>
            <p:ph type="body" sz="quarter" idx="13" hasCustomPrompt="1"/>
          </p:nvPr>
        </p:nvSpPr>
        <p:spPr>
          <a:xfrm>
            <a:off x="6203949" y="1129178"/>
            <a:ext cx="5580063" cy="4294574"/>
          </a:xfrm>
          <a:prstGeom prst="rect">
            <a:avLst/>
          </a:prstGeom>
        </p:spPr>
        <p:txBody>
          <a:bodyPr wrap="square" lIns="360000" rIns="360000" anchor="t">
            <a:spAutoFit/>
          </a:bodyPr>
          <a:lstStyle>
            <a:lvl1pPr marL="0" indent="0" algn="l">
              <a:lnSpc>
                <a:spcPts val="2200"/>
              </a:lnSpc>
              <a:spcBef>
                <a:spcPts val="0"/>
              </a:spcBef>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Slide</a:t>
            </a:r>
            <a:r>
              <a:rPr lang="sv-SE"/>
              <a:t> for </a:t>
            </a:r>
            <a:r>
              <a:rPr lang="sv-SE" err="1"/>
              <a:t>longer</a:t>
            </a:r>
            <a:r>
              <a:rPr lang="sv-SE"/>
              <a:t> texts.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a:t>
            </a:r>
          </a:p>
          <a:p>
            <a:pPr lvl="0"/>
            <a:endParaRPr lang="sv-SE"/>
          </a:p>
          <a:p>
            <a:pPr lvl="0"/>
            <a:r>
              <a:rPr lang="sv-SE" err="1"/>
              <a:t>Donec</a:t>
            </a:r>
            <a:r>
              <a:rPr lang="sv-SE"/>
              <a:t> id elit non mi porta gravida at eget </a:t>
            </a:r>
            <a:r>
              <a:rPr lang="sv-SE" err="1"/>
              <a:t>metus</a:t>
            </a:r>
            <a:r>
              <a:rPr lang="sv-SE"/>
              <a:t>. Cras </a:t>
            </a:r>
            <a:r>
              <a:rPr lang="sv-SE" err="1"/>
              <a:t>mattis</a:t>
            </a:r>
            <a:r>
              <a:rPr lang="sv-SE"/>
              <a:t> </a:t>
            </a:r>
            <a:r>
              <a:rPr lang="sv-SE" err="1"/>
              <a:t>consectetur</a:t>
            </a:r>
            <a:r>
              <a:rPr lang="sv-SE"/>
              <a:t> </a:t>
            </a:r>
            <a:r>
              <a:rPr lang="sv-SE" err="1"/>
              <a:t>purus</a:t>
            </a:r>
            <a:r>
              <a:rPr lang="sv-SE"/>
              <a:t> </a:t>
            </a:r>
            <a:r>
              <a:rPr lang="sv-SE" err="1"/>
              <a:t>sit</a:t>
            </a:r>
            <a:r>
              <a:rPr lang="sv-SE"/>
              <a:t> </a:t>
            </a:r>
            <a:r>
              <a:rPr lang="sv-SE" err="1"/>
              <a:t>amet</a:t>
            </a:r>
            <a:r>
              <a:rPr lang="sv-SE"/>
              <a:t> </a:t>
            </a:r>
            <a:r>
              <a:rPr lang="sv-SE" err="1"/>
              <a:t>fermentum</a:t>
            </a:r>
            <a:r>
              <a:rPr lang="sv-SE"/>
              <a:t>. </a:t>
            </a:r>
            <a:r>
              <a:rPr lang="sv-SE" err="1"/>
              <a:t>Vivamus</a:t>
            </a:r>
            <a:r>
              <a:rPr lang="sv-SE"/>
              <a:t> </a:t>
            </a:r>
            <a:r>
              <a:rPr lang="sv-SE" err="1"/>
              <a:t>sagittis</a:t>
            </a:r>
            <a:r>
              <a:rPr lang="sv-SE"/>
              <a:t> </a:t>
            </a:r>
            <a:r>
              <a:rPr lang="sv-SE" err="1"/>
              <a:t>lacus</a:t>
            </a:r>
            <a:r>
              <a:rPr lang="sv-SE"/>
              <a:t> </a:t>
            </a:r>
            <a:r>
              <a:rPr lang="sv-SE" err="1"/>
              <a:t>vel</a:t>
            </a:r>
            <a:r>
              <a:rPr lang="sv-SE"/>
              <a:t> </a:t>
            </a:r>
            <a:r>
              <a:rPr lang="sv-SE" err="1"/>
              <a:t>augue</a:t>
            </a:r>
            <a:r>
              <a:rPr lang="sv-SE"/>
              <a:t> </a:t>
            </a:r>
            <a:r>
              <a:rPr lang="sv-SE" err="1"/>
              <a:t>laoreet</a:t>
            </a:r>
            <a:r>
              <a:rPr lang="sv-SE"/>
              <a:t> </a:t>
            </a:r>
            <a:r>
              <a:rPr lang="sv-SE" err="1"/>
              <a:t>rutrum</a:t>
            </a:r>
            <a:r>
              <a:rPr lang="sv-SE"/>
              <a:t> </a:t>
            </a:r>
            <a:r>
              <a:rPr lang="sv-SE" err="1"/>
              <a:t>faucibus</a:t>
            </a:r>
            <a:r>
              <a:rPr lang="sv-SE"/>
              <a:t> </a:t>
            </a:r>
            <a:r>
              <a:rPr lang="sv-SE" err="1"/>
              <a:t>dolor</a:t>
            </a:r>
            <a:r>
              <a:rPr lang="sv-SE"/>
              <a:t> </a:t>
            </a:r>
            <a:r>
              <a:rPr lang="sv-SE" err="1"/>
              <a:t>auctor</a:t>
            </a:r>
            <a:r>
              <a:rPr lang="sv-SE"/>
              <a:t>. </a:t>
            </a:r>
            <a:r>
              <a:rPr lang="sv-SE" err="1"/>
              <a:t>Praesent</a:t>
            </a:r>
            <a:r>
              <a:rPr lang="sv-SE"/>
              <a:t> </a:t>
            </a:r>
            <a:r>
              <a:rPr lang="sv-SE" err="1"/>
              <a:t>commodo</a:t>
            </a:r>
            <a:r>
              <a:rPr lang="sv-SE"/>
              <a:t> </a:t>
            </a:r>
            <a:r>
              <a:rPr lang="sv-SE" err="1"/>
              <a:t>cursus</a:t>
            </a:r>
            <a:r>
              <a:rPr lang="sv-SE"/>
              <a:t> </a:t>
            </a:r>
            <a:r>
              <a:rPr lang="sv-SE" err="1"/>
              <a:t>magna</a:t>
            </a:r>
            <a:r>
              <a:rPr lang="sv-SE"/>
              <a:t>, </a:t>
            </a:r>
            <a:r>
              <a:rPr lang="sv-SE" err="1"/>
              <a:t>vel</a:t>
            </a:r>
            <a:r>
              <a:rPr lang="sv-SE"/>
              <a:t> </a:t>
            </a:r>
            <a:r>
              <a:rPr lang="sv-SE" err="1"/>
              <a:t>scelerisque</a:t>
            </a:r>
            <a:r>
              <a:rPr lang="sv-SE"/>
              <a:t> </a:t>
            </a:r>
            <a:r>
              <a:rPr lang="sv-SE" err="1"/>
              <a:t>nisl</a:t>
            </a:r>
            <a:r>
              <a:rPr lang="sv-SE"/>
              <a:t> </a:t>
            </a:r>
            <a:r>
              <a:rPr lang="sv-SE" err="1"/>
              <a:t>consectetur</a:t>
            </a:r>
            <a:r>
              <a:rPr lang="sv-SE"/>
              <a:t> et. </a:t>
            </a:r>
            <a:r>
              <a:rPr lang="sv-SE" err="1"/>
              <a:t>Vestibulum</a:t>
            </a:r>
            <a:r>
              <a:rPr lang="sv-SE"/>
              <a:t> id </a:t>
            </a:r>
            <a:r>
              <a:rPr lang="sv-SE" err="1"/>
              <a:t>ligula</a:t>
            </a:r>
            <a:r>
              <a:rPr lang="sv-SE"/>
              <a:t> porta </a:t>
            </a:r>
            <a:r>
              <a:rPr lang="sv-SE" err="1"/>
              <a:t>felis</a:t>
            </a:r>
            <a:r>
              <a:rPr lang="sv-SE"/>
              <a:t> </a:t>
            </a:r>
            <a:r>
              <a:rPr lang="sv-SE" err="1"/>
              <a:t>euismod</a:t>
            </a:r>
            <a:r>
              <a:rPr lang="sv-SE"/>
              <a:t> </a:t>
            </a:r>
            <a:r>
              <a:rPr lang="sv-SE" err="1"/>
              <a:t>semper</a:t>
            </a:r>
            <a:r>
              <a:rPr lang="sv-SE"/>
              <a:t>. </a:t>
            </a:r>
            <a:r>
              <a:rPr lang="sv-SE" err="1"/>
              <a:t>Vestibulum</a:t>
            </a:r>
            <a:r>
              <a:rPr lang="sv-SE"/>
              <a:t> id </a:t>
            </a:r>
            <a:r>
              <a:rPr lang="sv-SE" err="1"/>
              <a:t>ligula</a:t>
            </a:r>
            <a:r>
              <a:rPr lang="sv-SE"/>
              <a:t> porta </a:t>
            </a:r>
            <a:r>
              <a:rPr lang="sv-SE" err="1"/>
              <a:t>felis</a:t>
            </a:r>
            <a:r>
              <a:rPr lang="sv-SE"/>
              <a:t> </a:t>
            </a:r>
            <a:r>
              <a:rPr lang="sv-SE" err="1"/>
              <a:t>euismod</a:t>
            </a:r>
            <a:r>
              <a:rPr lang="sv-SE"/>
              <a:t> </a:t>
            </a:r>
            <a:r>
              <a:rPr lang="sv-SE" err="1"/>
              <a:t>semper</a:t>
            </a:r>
            <a:r>
              <a:rPr lang="sv-SE"/>
              <a:t>. </a:t>
            </a:r>
            <a:r>
              <a:rPr lang="sv-SE" err="1"/>
              <a:t>Morbi</a:t>
            </a:r>
            <a:r>
              <a:rPr lang="sv-SE"/>
              <a:t> </a:t>
            </a:r>
            <a:r>
              <a:rPr lang="sv-SE" err="1"/>
              <a:t>leo</a:t>
            </a:r>
            <a:r>
              <a:rPr lang="sv-SE"/>
              <a:t> </a:t>
            </a:r>
            <a:r>
              <a:rPr lang="sv-SE" err="1"/>
              <a:t>risus</a:t>
            </a:r>
            <a:r>
              <a:rPr lang="sv-SE"/>
              <a:t>, porta </a:t>
            </a:r>
            <a:r>
              <a:rPr lang="sv-SE" err="1"/>
              <a:t>ac</a:t>
            </a:r>
            <a:r>
              <a:rPr lang="sv-SE"/>
              <a:t> </a:t>
            </a:r>
            <a:r>
              <a:rPr lang="sv-SE" err="1"/>
              <a:t>consectetur</a:t>
            </a:r>
            <a:r>
              <a:rPr lang="sv-SE"/>
              <a:t> </a:t>
            </a:r>
            <a:r>
              <a:rPr lang="sv-SE" err="1"/>
              <a:t>ac</a:t>
            </a:r>
            <a:r>
              <a:rPr lang="sv-SE"/>
              <a:t>, </a:t>
            </a:r>
            <a:r>
              <a:rPr lang="sv-SE" err="1"/>
              <a:t>vestibulum</a:t>
            </a:r>
            <a:r>
              <a:rPr lang="sv-SE"/>
              <a:t> at eros. </a:t>
            </a:r>
            <a:r>
              <a:rPr lang="sv-SE" err="1"/>
              <a:t>Etiam</a:t>
            </a:r>
            <a:r>
              <a:rPr lang="sv-SE"/>
              <a:t> porta </a:t>
            </a:r>
            <a:r>
              <a:rPr lang="sv-SE" err="1"/>
              <a:t>sem</a:t>
            </a:r>
            <a:r>
              <a:rPr lang="sv-SE"/>
              <a:t> </a:t>
            </a:r>
            <a:r>
              <a:rPr lang="sv-SE" err="1"/>
              <a:t>malesuada</a:t>
            </a:r>
            <a:r>
              <a:rPr lang="sv-SE"/>
              <a:t> </a:t>
            </a:r>
            <a:r>
              <a:rPr lang="sv-SE" err="1"/>
              <a:t>magna</a:t>
            </a:r>
            <a:r>
              <a:rPr lang="sv-SE"/>
              <a:t> </a:t>
            </a:r>
            <a:r>
              <a:rPr lang="sv-SE" err="1"/>
              <a:t>mollis</a:t>
            </a:r>
            <a:r>
              <a:rPr lang="sv-SE"/>
              <a:t> </a:t>
            </a:r>
            <a:r>
              <a:rPr lang="sv-SE" err="1"/>
              <a:t>euismod</a:t>
            </a:r>
            <a:r>
              <a:rPr lang="sv-SE"/>
              <a:t>. </a:t>
            </a:r>
            <a:r>
              <a:rPr lang="sv-SE" err="1"/>
              <a:t>Duis</a:t>
            </a:r>
            <a:r>
              <a:rPr lang="sv-SE"/>
              <a:t> </a:t>
            </a:r>
            <a:r>
              <a:rPr lang="sv-SE" err="1"/>
              <a:t>mollis</a:t>
            </a:r>
            <a:r>
              <a:rPr lang="sv-SE"/>
              <a:t>, est non </a:t>
            </a:r>
            <a:r>
              <a:rPr lang="sv-SE" err="1"/>
              <a:t>commodo</a:t>
            </a:r>
            <a:r>
              <a:rPr lang="sv-SE"/>
              <a:t> </a:t>
            </a:r>
            <a:r>
              <a:rPr lang="sv-SE" err="1"/>
              <a:t>luctus</a:t>
            </a:r>
            <a:r>
              <a:rPr lang="sv-SE"/>
              <a:t>, </a:t>
            </a:r>
            <a:r>
              <a:rPr lang="sv-SE" err="1"/>
              <a:t>nisi</a:t>
            </a:r>
            <a:r>
              <a:rPr lang="sv-SE"/>
              <a:t> erat porttitor </a:t>
            </a:r>
            <a:r>
              <a:rPr lang="sv-SE" err="1"/>
              <a:t>ligula</a:t>
            </a:r>
            <a:r>
              <a:rPr lang="sv-SE"/>
              <a:t>, eget </a:t>
            </a:r>
            <a:r>
              <a:rPr lang="sv-SE" err="1"/>
              <a:t>lacinia</a:t>
            </a:r>
            <a:r>
              <a:rPr lang="sv-SE"/>
              <a:t> </a:t>
            </a:r>
            <a:r>
              <a:rPr lang="sv-SE" err="1"/>
              <a:t>odio</a:t>
            </a:r>
            <a:r>
              <a:rPr lang="sv-SE"/>
              <a:t> </a:t>
            </a:r>
            <a:r>
              <a:rPr lang="sv-SE" err="1"/>
              <a:t>sem</a:t>
            </a:r>
            <a:r>
              <a:rPr lang="sv-SE"/>
              <a:t> </a:t>
            </a:r>
            <a:r>
              <a:rPr lang="sv-SE" err="1"/>
              <a:t>nec</a:t>
            </a:r>
            <a:r>
              <a:rPr lang="sv-SE"/>
              <a:t> elit </a:t>
            </a:r>
            <a:r>
              <a:rPr lang="sv-SE" err="1"/>
              <a:t>integer</a:t>
            </a:r>
            <a:r>
              <a:rPr lang="sv-SE"/>
              <a:t> </a:t>
            </a:r>
            <a:r>
              <a:rPr lang="sv-SE" err="1"/>
              <a:t>posuere</a:t>
            </a:r>
            <a:r>
              <a:rPr lang="sv-SE"/>
              <a:t> erat.</a:t>
            </a:r>
          </a:p>
        </p:txBody>
      </p:sp>
      <p:sp>
        <p:nvSpPr>
          <p:cNvPr id="7" name="Rubrik 13">
            <a:extLst>
              <a:ext uri="{FF2B5EF4-FFF2-40B4-BE49-F238E27FC236}">
                <a16:creationId xmlns:a16="http://schemas.microsoft.com/office/drawing/2014/main" id="{9ECCACAB-A737-A43A-B98C-1035F0582796}"/>
              </a:ext>
            </a:extLst>
          </p:cNvPr>
          <p:cNvSpPr>
            <a:spLocks noGrp="1"/>
          </p:cNvSpPr>
          <p:nvPr>
            <p:ph type="title"/>
          </p:nvPr>
        </p:nvSpPr>
        <p:spPr>
          <a:xfrm>
            <a:off x="407988" y="1129178"/>
            <a:ext cx="5580062" cy="701731"/>
          </a:xfrm>
          <a:prstGeom prst="rect">
            <a:avLst/>
          </a:prstGeom>
        </p:spPr>
        <p:txBody>
          <a:bodyPr lIns="360000" rIns="360000" anchor="t" anchorCtr="0">
            <a:spAutoFit/>
          </a:bodyPr>
          <a:lstStyle>
            <a:lvl1pPr>
              <a:defRPr sz="4400">
                <a:solidFill>
                  <a:schemeClr val="bg1"/>
                </a:solidFill>
              </a:defRPr>
            </a:lvl1pPr>
          </a:lstStyle>
          <a:p>
            <a:endParaRPr lang="sv-SE"/>
          </a:p>
        </p:txBody>
      </p:sp>
    </p:spTree>
    <p:extLst>
      <p:ext uri="{BB962C8B-B14F-4D97-AF65-F5344CB8AC3E}">
        <p14:creationId xmlns:p14="http://schemas.microsoft.com/office/powerpoint/2010/main" val="2654719693"/>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Rubrik 13">
            <a:extLst>
              <a:ext uri="{FF2B5EF4-FFF2-40B4-BE49-F238E27FC236}">
                <a16:creationId xmlns:a16="http://schemas.microsoft.com/office/drawing/2014/main" id="{B8735DD3-A225-8BDB-3CD1-5F2F2AF32843}"/>
              </a:ext>
            </a:extLst>
          </p:cNvPr>
          <p:cNvSpPr>
            <a:spLocks noGrp="1"/>
          </p:cNvSpPr>
          <p:nvPr>
            <p:ph type="title"/>
          </p:nvPr>
        </p:nvSpPr>
        <p:spPr>
          <a:xfrm>
            <a:off x="407987" y="427086"/>
            <a:ext cx="11376025" cy="1019080"/>
          </a:xfrm>
          <a:prstGeom prst="rect">
            <a:avLst/>
          </a:prstGeom>
        </p:spPr>
        <p:txBody>
          <a:bodyPr wrap="square" lIns="360000" tIns="360000" rIns="360000" anchor="t" anchorCtr="0">
            <a:spAutoFit/>
          </a:bodyPr>
          <a:lstStyle>
            <a:lvl1pPr>
              <a:defRPr sz="4400">
                <a:solidFill>
                  <a:schemeClr val="bg1"/>
                </a:solidFill>
              </a:defRPr>
            </a:lvl1pPr>
          </a:lstStyle>
          <a:p>
            <a:endParaRPr lang="sv-SE"/>
          </a:p>
        </p:txBody>
      </p:sp>
    </p:spTree>
    <p:extLst>
      <p:ext uri="{BB962C8B-B14F-4D97-AF65-F5344CB8AC3E}">
        <p14:creationId xmlns:p14="http://schemas.microsoft.com/office/powerpoint/2010/main" val="3063768657"/>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with Long Text">
    <p:spTree>
      <p:nvGrpSpPr>
        <p:cNvPr id="1" name=""/>
        <p:cNvGrpSpPr/>
        <p:nvPr/>
      </p:nvGrpSpPr>
      <p:grpSpPr>
        <a:xfrm>
          <a:off x="0" y="0"/>
          <a:ext cx="0" cy="0"/>
          <a:chOff x="0" y="0"/>
          <a:chExt cx="0" cy="0"/>
        </a:xfrm>
      </p:grpSpPr>
      <p:sp>
        <p:nvSpPr>
          <p:cNvPr id="4" name="Rubrik 13">
            <a:extLst>
              <a:ext uri="{FF2B5EF4-FFF2-40B4-BE49-F238E27FC236}">
                <a16:creationId xmlns:a16="http://schemas.microsoft.com/office/drawing/2014/main" id="{B8735DD3-A225-8BDB-3CD1-5F2F2AF32843}"/>
              </a:ext>
            </a:extLst>
          </p:cNvPr>
          <p:cNvSpPr>
            <a:spLocks noGrp="1"/>
          </p:cNvSpPr>
          <p:nvPr>
            <p:ph type="title"/>
          </p:nvPr>
        </p:nvSpPr>
        <p:spPr>
          <a:xfrm>
            <a:off x="407987" y="427086"/>
            <a:ext cx="11376025" cy="1019080"/>
          </a:xfrm>
          <a:prstGeom prst="rect">
            <a:avLst/>
          </a:prstGeom>
        </p:spPr>
        <p:txBody>
          <a:bodyPr wrap="square" lIns="360000" tIns="360000" rIns="360000" anchor="t" anchorCtr="0">
            <a:spAutoFit/>
          </a:bodyPr>
          <a:lstStyle>
            <a:lvl1pPr>
              <a:defRPr sz="4400">
                <a:solidFill>
                  <a:schemeClr val="bg1"/>
                </a:solidFill>
              </a:defRPr>
            </a:lvl1pPr>
          </a:lstStyle>
          <a:p>
            <a:endParaRPr lang="sv-SE"/>
          </a:p>
        </p:txBody>
      </p:sp>
      <p:sp>
        <p:nvSpPr>
          <p:cNvPr id="2" name="Platshållare för text 6">
            <a:extLst>
              <a:ext uri="{FF2B5EF4-FFF2-40B4-BE49-F238E27FC236}">
                <a16:creationId xmlns:a16="http://schemas.microsoft.com/office/drawing/2014/main" id="{99264177-D5D9-AD08-3F6F-1D79104B0718}"/>
              </a:ext>
            </a:extLst>
          </p:cNvPr>
          <p:cNvSpPr>
            <a:spLocks noGrp="1"/>
          </p:cNvSpPr>
          <p:nvPr>
            <p:ph type="body" sz="quarter" idx="14" hasCustomPrompt="1"/>
          </p:nvPr>
        </p:nvSpPr>
        <p:spPr>
          <a:xfrm>
            <a:off x="407987" y="1455883"/>
            <a:ext cx="11376025" cy="4847885"/>
          </a:xfrm>
          <a:prstGeom prst="rect">
            <a:avLst/>
          </a:prstGeom>
        </p:spPr>
        <p:txBody>
          <a:bodyPr wrap="square" lIns="360000" tIns="360000" rIns="360000" bIns="0" numCol="2" spcCol="360000" anchor="t">
            <a:spAutoFit/>
          </a:bodyPr>
          <a:lstStyle>
            <a:lvl1pPr marL="0" indent="0" algn="l">
              <a:lnSpc>
                <a:spcPts val="2200"/>
              </a:lnSpc>
              <a:spcBef>
                <a:spcPts val="0"/>
              </a:spcBef>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Long text </a:t>
            </a:r>
            <a:r>
              <a:rPr lang="sv-SE" err="1"/>
              <a:t>automatically</a:t>
            </a:r>
            <a:r>
              <a:rPr lang="sv-SE"/>
              <a:t> </a:t>
            </a:r>
            <a:r>
              <a:rPr lang="sv-SE" err="1"/>
              <a:t>divided</a:t>
            </a:r>
            <a:r>
              <a:rPr lang="sv-SE"/>
              <a:t> </a:t>
            </a:r>
            <a:r>
              <a:rPr lang="sv-SE" err="1"/>
              <a:t>into</a:t>
            </a:r>
            <a:r>
              <a:rPr lang="sv-SE"/>
              <a:t> </a:t>
            </a:r>
            <a:r>
              <a:rPr lang="sv-SE" err="1"/>
              <a:t>two</a:t>
            </a:r>
            <a:r>
              <a:rPr lang="sv-SE"/>
              <a:t> </a:t>
            </a:r>
            <a:r>
              <a:rPr lang="sv-SE" err="1"/>
              <a:t>columns</a:t>
            </a:r>
            <a:r>
              <a:rPr lang="sv-SE"/>
              <a:t>. Cras </a:t>
            </a:r>
            <a:r>
              <a:rPr lang="sv-SE" err="1"/>
              <a:t>mattis</a:t>
            </a:r>
            <a:r>
              <a:rPr lang="sv-SE"/>
              <a:t> </a:t>
            </a:r>
            <a:r>
              <a:rPr lang="sv-SE" err="1"/>
              <a:t>consectetur</a:t>
            </a:r>
            <a:r>
              <a:rPr lang="sv-SE"/>
              <a:t> </a:t>
            </a:r>
            <a:r>
              <a:rPr lang="sv-SE" err="1"/>
              <a:t>purus</a:t>
            </a:r>
            <a:r>
              <a:rPr lang="sv-SE"/>
              <a:t> </a:t>
            </a:r>
            <a:r>
              <a:rPr lang="sv-SE" err="1"/>
              <a:t>sit</a:t>
            </a:r>
            <a:r>
              <a:rPr lang="sv-SE"/>
              <a:t> </a:t>
            </a:r>
            <a:r>
              <a:rPr lang="sv-SE" err="1"/>
              <a:t>amet</a:t>
            </a:r>
            <a:r>
              <a:rPr lang="sv-SE"/>
              <a:t> </a:t>
            </a:r>
            <a:r>
              <a:rPr lang="sv-SE" err="1"/>
              <a:t>fermentum</a:t>
            </a:r>
            <a:r>
              <a:rPr lang="sv-SE"/>
              <a:t>. Sed </a:t>
            </a:r>
            <a:r>
              <a:rPr lang="sv-SE" err="1"/>
              <a:t>posuere</a:t>
            </a:r>
            <a:r>
              <a:rPr lang="sv-SE"/>
              <a:t> </a:t>
            </a:r>
            <a:r>
              <a:rPr lang="sv-SE" err="1"/>
              <a:t>consectetur</a:t>
            </a:r>
            <a:r>
              <a:rPr lang="sv-SE"/>
              <a:t> est at </a:t>
            </a:r>
            <a:r>
              <a:rPr lang="sv-SE" err="1"/>
              <a:t>lobortis</a:t>
            </a:r>
            <a:r>
              <a:rPr lang="sv-SE"/>
              <a:t>. </a:t>
            </a:r>
            <a:r>
              <a:rPr lang="sv-SE" err="1"/>
              <a:t>Cum</a:t>
            </a:r>
            <a:r>
              <a:rPr lang="sv-SE"/>
              <a:t> </a:t>
            </a:r>
            <a:r>
              <a:rPr lang="sv-SE" err="1"/>
              <a:t>sociis</a:t>
            </a:r>
            <a:r>
              <a:rPr lang="sv-SE"/>
              <a:t> </a:t>
            </a:r>
            <a:r>
              <a:rPr lang="sv-SE" err="1"/>
              <a:t>natoque</a:t>
            </a:r>
            <a:r>
              <a:rPr lang="sv-SE"/>
              <a:t> </a:t>
            </a:r>
            <a:r>
              <a:rPr lang="sv-SE" err="1"/>
              <a:t>penatibus</a:t>
            </a:r>
            <a:r>
              <a:rPr lang="sv-SE"/>
              <a:t> et </a:t>
            </a:r>
            <a:r>
              <a:rPr lang="sv-SE" err="1"/>
              <a:t>magnis</a:t>
            </a:r>
            <a:r>
              <a:rPr lang="sv-SE"/>
              <a:t> dis </a:t>
            </a:r>
            <a:r>
              <a:rPr lang="sv-SE" err="1"/>
              <a:t>parturient</a:t>
            </a:r>
            <a:r>
              <a:rPr lang="sv-SE"/>
              <a:t> </a:t>
            </a:r>
            <a:r>
              <a:rPr lang="sv-SE" err="1"/>
              <a:t>montes</a:t>
            </a:r>
            <a:r>
              <a:rPr lang="sv-SE"/>
              <a:t>, </a:t>
            </a:r>
            <a:r>
              <a:rPr lang="sv-SE" err="1"/>
              <a:t>nascetur</a:t>
            </a:r>
            <a:r>
              <a:rPr lang="sv-SE"/>
              <a:t> </a:t>
            </a:r>
            <a:r>
              <a:rPr lang="sv-SE" err="1"/>
              <a:t>ridiculus</a:t>
            </a:r>
            <a:r>
              <a:rPr lang="sv-SE"/>
              <a:t> mus. </a:t>
            </a:r>
            <a:r>
              <a:rPr lang="sv-SE" err="1"/>
              <a:t>Maecenas</a:t>
            </a:r>
            <a:r>
              <a:rPr lang="sv-SE"/>
              <a:t> sed </a:t>
            </a:r>
            <a:r>
              <a:rPr lang="sv-SE" err="1"/>
              <a:t>diam</a:t>
            </a:r>
            <a:r>
              <a:rPr lang="sv-SE"/>
              <a:t> eget </a:t>
            </a:r>
            <a:r>
              <a:rPr lang="sv-SE" err="1"/>
              <a:t>risus</a:t>
            </a:r>
            <a:r>
              <a:rPr lang="sv-SE"/>
              <a:t> </a:t>
            </a:r>
            <a:r>
              <a:rPr lang="sv-SE" err="1"/>
              <a:t>varius</a:t>
            </a:r>
            <a:r>
              <a:rPr lang="sv-SE"/>
              <a:t> </a:t>
            </a:r>
            <a:r>
              <a:rPr lang="sv-SE" err="1"/>
              <a:t>blandit</a:t>
            </a:r>
            <a:r>
              <a:rPr lang="sv-SE"/>
              <a:t> </a:t>
            </a:r>
            <a:r>
              <a:rPr lang="sv-SE" err="1"/>
              <a:t>sit</a:t>
            </a:r>
            <a:r>
              <a:rPr lang="sv-SE"/>
              <a:t> </a:t>
            </a:r>
            <a:r>
              <a:rPr lang="sv-SE" err="1"/>
              <a:t>amet</a:t>
            </a:r>
            <a:r>
              <a:rPr lang="sv-SE"/>
              <a:t> non </a:t>
            </a:r>
            <a:r>
              <a:rPr lang="sv-SE" err="1"/>
              <a:t>magna</a:t>
            </a:r>
            <a:r>
              <a:rPr lang="sv-SE"/>
              <a:t>. </a:t>
            </a:r>
            <a:r>
              <a:rPr lang="sv-SE" err="1"/>
              <a:t>Nulla</a:t>
            </a:r>
            <a:r>
              <a:rPr lang="sv-SE"/>
              <a:t> vitae elit libero, a </a:t>
            </a:r>
            <a:r>
              <a:rPr lang="sv-SE" err="1"/>
              <a:t>pharetra</a:t>
            </a:r>
            <a:r>
              <a:rPr lang="sv-SE"/>
              <a:t> </a:t>
            </a:r>
            <a:r>
              <a:rPr lang="sv-SE" err="1"/>
              <a:t>augue</a:t>
            </a:r>
            <a:r>
              <a:rPr lang="sv-SE"/>
              <a:t>. </a:t>
            </a:r>
            <a:r>
              <a:rPr lang="sv-SE" err="1"/>
              <a:t>Etiam</a:t>
            </a:r>
            <a:r>
              <a:rPr lang="sv-SE"/>
              <a:t> porta </a:t>
            </a:r>
            <a:r>
              <a:rPr lang="sv-SE" err="1"/>
              <a:t>sem</a:t>
            </a:r>
            <a:r>
              <a:rPr lang="sv-SE"/>
              <a:t> </a:t>
            </a:r>
            <a:r>
              <a:rPr lang="sv-SE" err="1"/>
              <a:t>malesuada</a:t>
            </a:r>
            <a:r>
              <a:rPr lang="sv-SE"/>
              <a:t> </a:t>
            </a:r>
            <a:r>
              <a:rPr lang="sv-SE" err="1"/>
              <a:t>magna</a:t>
            </a:r>
            <a:r>
              <a:rPr lang="sv-SE"/>
              <a:t> </a:t>
            </a:r>
            <a:r>
              <a:rPr lang="sv-SE" err="1"/>
              <a:t>mollis</a:t>
            </a:r>
            <a:r>
              <a:rPr lang="sv-SE"/>
              <a:t> </a:t>
            </a:r>
            <a:r>
              <a:rPr lang="sv-SE" err="1"/>
              <a:t>euismod</a:t>
            </a:r>
            <a:r>
              <a:rPr lang="sv-SE"/>
              <a:t>.</a:t>
            </a:r>
          </a:p>
          <a:p>
            <a:pPr lvl="0"/>
            <a:endParaRPr lang="sv-SE"/>
          </a:p>
          <a:p>
            <a:pPr lvl="0"/>
            <a:r>
              <a:rPr lang="sv-SE" err="1"/>
              <a:t>Donec</a:t>
            </a:r>
            <a:r>
              <a:rPr lang="sv-SE"/>
              <a:t> sed </a:t>
            </a:r>
            <a:r>
              <a:rPr lang="sv-SE" err="1"/>
              <a:t>odio</a:t>
            </a:r>
            <a:r>
              <a:rPr lang="sv-SE"/>
              <a:t> </a:t>
            </a:r>
            <a:r>
              <a:rPr lang="sv-SE" err="1"/>
              <a:t>dui</a:t>
            </a:r>
            <a:r>
              <a:rPr lang="sv-SE"/>
              <a:t>. Cras </a:t>
            </a:r>
            <a:r>
              <a:rPr lang="sv-SE" err="1"/>
              <a:t>mattis</a:t>
            </a:r>
            <a:r>
              <a:rPr lang="sv-SE"/>
              <a:t> </a:t>
            </a:r>
            <a:r>
              <a:rPr lang="sv-SE" err="1"/>
              <a:t>consectetur</a:t>
            </a:r>
            <a:r>
              <a:rPr lang="sv-SE"/>
              <a:t> </a:t>
            </a:r>
            <a:r>
              <a:rPr lang="sv-SE" err="1"/>
              <a:t>purus</a:t>
            </a:r>
            <a:r>
              <a:rPr lang="sv-SE"/>
              <a:t> </a:t>
            </a:r>
            <a:r>
              <a:rPr lang="sv-SE" err="1"/>
              <a:t>sit</a:t>
            </a:r>
            <a:r>
              <a:rPr lang="sv-SE"/>
              <a:t> </a:t>
            </a:r>
            <a:r>
              <a:rPr lang="sv-SE" err="1"/>
              <a:t>amet</a:t>
            </a:r>
            <a:r>
              <a:rPr lang="sv-SE"/>
              <a:t> </a:t>
            </a:r>
            <a:r>
              <a:rPr lang="sv-SE" err="1"/>
              <a:t>fermentum</a:t>
            </a:r>
            <a:r>
              <a:rPr lang="sv-SE"/>
              <a:t>. </a:t>
            </a:r>
            <a:r>
              <a:rPr lang="sv-SE" err="1"/>
              <a:t>Curabitur</a:t>
            </a:r>
            <a:r>
              <a:rPr lang="sv-SE"/>
              <a:t> </a:t>
            </a:r>
            <a:r>
              <a:rPr lang="sv-SE" err="1"/>
              <a:t>blandit</a:t>
            </a:r>
            <a:r>
              <a:rPr lang="sv-SE"/>
              <a:t> tempus porttitor. </a:t>
            </a:r>
            <a:r>
              <a:rPr lang="sv-SE" err="1"/>
              <a:t>Praesent</a:t>
            </a:r>
            <a:r>
              <a:rPr lang="sv-SE"/>
              <a:t> </a:t>
            </a:r>
            <a:r>
              <a:rPr lang="sv-SE" err="1"/>
              <a:t>commodo</a:t>
            </a:r>
            <a:r>
              <a:rPr lang="sv-SE"/>
              <a:t> </a:t>
            </a:r>
            <a:r>
              <a:rPr lang="sv-SE" err="1"/>
              <a:t>cursus</a:t>
            </a:r>
            <a:r>
              <a:rPr lang="sv-SE"/>
              <a:t> </a:t>
            </a:r>
            <a:r>
              <a:rPr lang="sv-SE" err="1"/>
              <a:t>magna</a:t>
            </a:r>
            <a:r>
              <a:rPr lang="sv-SE"/>
              <a:t>, </a:t>
            </a:r>
            <a:r>
              <a:rPr lang="sv-SE" err="1"/>
              <a:t>vel</a:t>
            </a:r>
            <a:r>
              <a:rPr lang="sv-SE"/>
              <a:t> </a:t>
            </a:r>
            <a:r>
              <a:rPr lang="sv-SE" err="1"/>
              <a:t>scelerisque</a:t>
            </a:r>
            <a:r>
              <a:rPr lang="sv-SE"/>
              <a:t> </a:t>
            </a:r>
            <a:r>
              <a:rPr lang="sv-SE" err="1"/>
              <a:t>nisl</a:t>
            </a:r>
            <a:r>
              <a:rPr lang="sv-SE"/>
              <a:t> </a:t>
            </a:r>
            <a:r>
              <a:rPr lang="sv-SE" err="1"/>
              <a:t>consectetur</a:t>
            </a:r>
            <a:r>
              <a:rPr lang="sv-SE"/>
              <a:t> et.</a:t>
            </a:r>
          </a:p>
          <a:p>
            <a:pPr lvl="0"/>
            <a:r>
              <a:rPr lang="sv-SE" err="1"/>
              <a:t>Etiam</a:t>
            </a:r>
            <a:r>
              <a:rPr lang="sv-SE"/>
              <a:t> porta </a:t>
            </a:r>
            <a:r>
              <a:rPr lang="sv-SE" err="1"/>
              <a:t>sem</a:t>
            </a:r>
            <a:r>
              <a:rPr lang="sv-SE"/>
              <a:t> </a:t>
            </a:r>
            <a:r>
              <a:rPr lang="sv-SE" err="1"/>
              <a:t>malesuada</a:t>
            </a:r>
            <a:r>
              <a:rPr lang="sv-SE"/>
              <a:t> </a:t>
            </a:r>
            <a:r>
              <a:rPr lang="sv-SE" err="1"/>
              <a:t>magna</a:t>
            </a:r>
            <a:r>
              <a:rPr lang="sv-SE"/>
              <a:t> </a:t>
            </a:r>
            <a:r>
              <a:rPr lang="sv-SE" err="1"/>
              <a:t>mollis</a:t>
            </a:r>
            <a:r>
              <a:rPr lang="sv-SE"/>
              <a:t> </a:t>
            </a:r>
            <a:r>
              <a:rPr lang="sv-SE" err="1"/>
              <a:t>euismod</a:t>
            </a:r>
            <a:r>
              <a:rPr lang="sv-SE"/>
              <a:t>. </a:t>
            </a:r>
            <a:r>
              <a:rPr lang="sv-SE" err="1"/>
              <a:t>Etiam</a:t>
            </a:r>
            <a:r>
              <a:rPr lang="sv-SE"/>
              <a:t> porta </a:t>
            </a:r>
            <a:r>
              <a:rPr lang="sv-SE" err="1"/>
              <a:t>sem</a:t>
            </a:r>
            <a:r>
              <a:rPr lang="sv-SE"/>
              <a:t> </a:t>
            </a:r>
            <a:r>
              <a:rPr lang="sv-SE" err="1"/>
              <a:t>malesuada</a:t>
            </a:r>
            <a:r>
              <a:rPr lang="sv-SE"/>
              <a:t> </a:t>
            </a:r>
            <a:r>
              <a:rPr lang="sv-SE" err="1"/>
              <a:t>magna</a:t>
            </a:r>
            <a:r>
              <a:rPr lang="sv-SE"/>
              <a:t> </a:t>
            </a:r>
            <a:r>
              <a:rPr lang="sv-SE" err="1"/>
              <a:t>mollis</a:t>
            </a:r>
            <a:r>
              <a:rPr lang="sv-SE"/>
              <a:t> </a:t>
            </a:r>
            <a:r>
              <a:rPr lang="sv-SE" err="1"/>
              <a:t>euismod</a:t>
            </a:r>
            <a:r>
              <a:rPr lang="sv-SE"/>
              <a:t>. </a:t>
            </a:r>
            <a:r>
              <a:rPr lang="sv-SE" err="1"/>
              <a:t>Praesent</a:t>
            </a:r>
            <a:r>
              <a:rPr lang="sv-SE"/>
              <a:t> </a:t>
            </a:r>
            <a:r>
              <a:rPr lang="sv-SE" err="1"/>
              <a:t>commodo</a:t>
            </a:r>
            <a:r>
              <a:rPr lang="sv-SE"/>
              <a:t> </a:t>
            </a:r>
            <a:r>
              <a:rPr lang="sv-SE" err="1"/>
              <a:t>cursus</a:t>
            </a:r>
            <a:r>
              <a:rPr lang="sv-SE"/>
              <a:t> </a:t>
            </a:r>
            <a:r>
              <a:rPr lang="sv-SE" err="1"/>
              <a:t>magna</a:t>
            </a:r>
            <a:r>
              <a:rPr lang="sv-SE"/>
              <a:t>, </a:t>
            </a:r>
            <a:r>
              <a:rPr lang="sv-SE" err="1"/>
              <a:t>vel</a:t>
            </a:r>
            <a:r>
              <a:rPr lang="sv-SE"/>
              <a:t> </a:t>
            </a:r>
            <a:r>
              <a:rPr lang="sv-SE" err="1"/>
              <a:t>scelerisque</a:t>
            </a:r>
            <a:r>
              <a:rPr lang="sv-SE"/>
              <a:t> </a:t>
            </a:r>
            <a:r>
              <a:rPr lang="sv-SE" err="1"/>
              <a:t>nisl</a:t>
            </a:r>
            <a:r>
              <a:rPr lang="sv-SE"/>
              <a:t> </a:t>
            </a:r>
            <a:r>
              <a:rPr lang="sv-SE" err="1"/>
              <a:t>consectetur</a:t>
            </a:r>
            <a:r>
              <a:rPr lang="sv-SE"/>
              <a:t> et. </a:t>
            </a:r>
            <a:r>
              <a:rPr lang="sv-SE" err="1"/>
              <a:t>Integer</a:t>
            </a:r>
            <a:r>
              <a:rPr lang="sv-SE"/>
              <a:t> </a:t>
            </a:r>
            <a:r>
              <a:rPr lang="sv-SE" err="1"/>
              <a:t>posuere</a:t>
            </a:r>
            <a:r>
              <a:rPr lang="sv-SE"/>
              <a:t> erat a ante </a:t>
            </a:r>
            <a:r>
              <a:rPr lang="sv-SE" err="1"/>
              <a:t>venenatis</a:t>
            </a:r>
            <a:r>
              <a:rPr lang="sv-SE"/>
              <a:t> </a:t>
            </a:r>
            <a:r>
              <a:rPr lang="sv-SE" err="1"/>
              <a:t>dapibus</a:t>
            </a:r>
            <a:r>
              <a:rPr lang="sv-SE"/>
              <a:t> </a:t>
            </a:r>
            <a:r>
              <a:rPr lang="sv-SE" err="1"/>
              <a:t>posuere</a:t>
            </a:r>
            <a:r>
              <a:rPr lang="sv-SE"/>
              <a:t> </a:t>
            </a:r>
            <a:r>
              <a:rPr lang="sv-SE" err="1"/>
              <a:t>velit</a:t>
            </a:r>
            <a:r>
              <a:rPr lang="sv-SE"/>
              <a:t> </a:t>
            </a:r>
            <a:r>
              <a:rPr lang="sv-SE" err="1"/>
              <a:t>aliquet</a:t>
            </a:r>
            <a:r>
              <a:rPr lang="sv-SE"/>
              <a:t>. </a:t>
            </a:r>
            <a:r>
              <a:rPr lang="sv-SE" err="1"/>
              <a:t>Nullam</a:t>
            </a:r>
            <a:r>
              <a:rPr lang="sv-SE"/>
              <a:t> id </a:t>
            </a:r>
            <a:r>
              <a:rPr lang="sv-SE" err="1"/>
              <a:t>dolor</a:t>
            </a:r>
            <a:r>
              <a:rPr lang="sv-SE"/>
              <a:t> id </a:t>
            </a:r>
            <a:r>
              <a:rPr lang="sv-SE" err="1"/>
              <a:t>nibh</a:t>
            </a:r>
            <a:r>
              <a:rPr lang="sv-SE"/>
              <a:t> </a:t>
            </a:r>
            <a:r>
              <a:rPr lang="sv-SE" err="1"/>
              <a:t>ultricies</a:t>
            </a:r>
            <a:r>
              <a:rPr lang="sv-SE"/>
              <a:t> </a:t>
            </a:r>
            <a:r>
              <a:rPr lang="sv-SE" err="1"/>
              <a:t>vehicula</a:t>
            </a:r>
            <a:r>
              <a:rPr lang="sv-SE"/>
              <a:t> ut id elit. </a:t>
            </a:r>
            <a:r>
              <a:rPr lang="sv-SE" err="1"/>
              <a:t>Aenean</a:t>
            </a:r>
            <a:r>
              <a:rPr lang="sv-SE"/>
              <a:t> eu </a:t>
            </a:r>
            <a:r>
              <a:rPr lang="sv-SE" err="1"/>
              <a:t>leo</a:t>
            </a:r>
            <a:r>
              <a:rPr lang="sv-SE"/>
              <a:t> </a:t>
            </a:r>
            <a:r>
              <a:rPr lang="sv-SE" err="1"/>
              <a:t>quam</a:t>
            </a:r>
            <a:r>
              <a:rPr lang="sv-SE"/>
              <a:t>. </a:t>
            </a:r>
            <a:r>
              <a:rPr lang="sv-SE" err="1"/>
              <a:t>Pellentesque</a:t>
            </a:r>
            <a:r>
              <a:rPr lang="sv-SE"/>
              <a:t> </a:t>
            </a:r>
            <a:r>
              <a:rPr lang="sv-SE" err="1"/>
              <a:t>ornare</a:t>
            </a:r>
            <a:r>
              <a:rPr lang="sv-SE"/>
              <a:t> </a:t>
            </a:r>
            <a:r>
              <a:rPr lang="sv-SE" err="1"/>
              <a:t>sem</a:t>
            </a:r>
            <a:r>
              <a:rPr lang="sv-SE"/>
              <a:t> </a:t>
            </a:r>
            <a:r>
              <a:rPr lang="sv-SE" err="1"/>
              <a:t>lacinia</a:t>
            </a:r>
            <a:r>
              <a:rPr lang="sv-SE"/>
              <a:t> </a:t>
            </a:r>
            <a:r>
              <a:rPr lang="sv-SE" err="1"/>
              <a:t>quam</a:t>
            </a:r>
            <a:r>
              <a:rPr lang="sv-SE"/>
              <a:t> </a:t>
            </a:r>
            <a:r>
              <a:rPr lang="sv-SE" err="1"/>
              <a:t>venenatis</a:t>
            </a:r>
            <a:r>
              <a:rPr lang="sv-SE"/>
              <a:t> </a:t>
            </a:r>
            <a:r>
              <a:rPr lang="sv-SE" err="1"/>
              <a:t>vestibulum</a:t>
            </a:r>
            <a:r>
              <a:rPr lang="sv-SE"/>
              <a:t>. </a:t>
            </a:r>
            <a:r>
              <a:rPr lang="sv-SE" err="1"/>
              <a:t>Aenean</a:t>
            </a:r>
            <a:r>
              <a:rPr lang="sv-SE"/>
              <a:t> eu </a:t>
            </a:r>
            <a:r>
              <a:rPr lang="sv-SE" err="1"/>
              <a:t>leo</a:t>
            </a:r>
            <a:r>
              <a:rPr lang="sv-SE"/>
              <a:t> </a:t>
            </a:r>
            <a:r>
              <a:rPr lang="sv-SE" err="1"/>
              <a:t>quam</a:t>
            </a:r>
            <a:r>
              <a:rPr lang="sv-SE"/>
              <a:t>. </a:t>
            </a:r>
            <a:r>
              <a:rPr lang="sv-SE" err="1"/>
              <a:t>Pellentesque</a:t>
            </a:r>
            <a:r>
              <a:rPr lang="sv-SE"/>
              <a:t> </a:t>
            </a:r>
            <a:r>
              <a:rPr lang="sv-SE" err="1"/>
              <a:t>ornare</a:t>
            </a:r>
            <a:r>
              <a:rPr lang="sv-SE"/>
              <a:t> </a:t>
            </a:r>
            <a:r>
              <a:rPr lang="sv-SE" err="1"/>
              <a:t>sem</a:t>
            </a:r>
            <a:r>
              <a:rPr lang="sv-SE"/>
              <a:t> </a:t>
            </a:r>
            <a:r>
              <a:rPr lang="sv-SE" err="1"/>
              <a:t>lacinia</a:t>
            </a:r>
            <a:r>
              <a:rPr lang="sv-SE"/>
              <a:t> </a:t>
            </a:r>
            <a:r>
              <a:rPr lang="sv-SE" err="1"/>
              <a:t>quam</a:t>
            </a:r>
            <a:r>
              <a:rPr lang="sv-SE"/>
              <a:t> </a:t>
            </a:r>
            <a:r>
              <a:rPr lang="sv-SE" err="1"/>
              <a:t>venenatis</a:t>
            </a:r>
            <a:r>
              <a:rPr lang="sv-SE"/>
              <a:t> </a:t>
            </a:r>
            <a:r>
              <a:rPr lang="sv-SE" err="1"/>
              <a:t>vestibulum</a:t>
            </a:r>
            <a:r>
              <a:rPr lang="sv-SE"/>
              <a:t>. Cras </a:t>
            </a:r>
            <a:r>
              <a:rPr lang="sv-SE" err="1"/>
              <a:t>mattis</a:t>
            </a:r>
            <a:r>
              <a:rPr lang="sv-SE"/>
              <a:t> </a:t>
            </a:r>
            <a:r>
              <a:rPr lang="sv-SE" err="1"/>
              <a:t>consectetur</a:t>
            </a:r>
            <a:r>
              <a:rPr lang="sv-SE"/>
              <a:t> </a:t>
            </a:r>
            <a:r>
              <a:rPr lang="sv-SE" err="1"/>
              <a:t>purus</a:t>
            </a:r>
            <a:r>
              <a:rPr lang="sv-SE"/>
              <a:t> </a:t>
            </a:r>
            <a:r>
              <a:rPr lang="sv-SE" err="1"/>
              <a:t>sit</a:t>
            </a:r>
            <a:r>
              <a:rPr lang="sv-SE"/>
              <a:t> </a:t>
            </a:r>
            <a:r>
              <a:rPr lang="sv-SE" err="1"/>
              <a:t>amet</a:t>
            </a:r>
            <a:r>
              <a:rPr lang="sv-SE"/>
              <a:t> </a:t>
            </a:r>
            <a:r>
              <a:rPr lang="sv-SE" err="1"/>
              <a:t>fermentum</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Fusce</a:t>
            </a:r>
            <a:r>
              <a:rPr lang="sv-SE"/>
              <a:t> </a:t>
            </a:r>
            <a:r>
              <a:rPr lang="sv-SE" err="1"/>
              <a:t>dapibus</a:t>
            </a:r>
            <a:r>
              <a:rPr lang="sv-SE"/>
              <a:t>, </a:t>
            </a:r>
            <a:r>
              <a:rPr lang="sv-SE" err="1"/>
              <a:t>tellus</a:t>
            </a:r>
            <a:r>
              <a:rPr lang="sv-SE"/>
              <a:t> </a:t>
            </a:r>
            <a:r>
              <a:rPr lang="sv-SE" err="1"/>
              <a:t>ac</a:t>
            </a:r>
            <a:r>
              <a:rPr lang="sv-SE"/>
              <a:t> </a:t>
            </a:r>
            <a:r>
              <a:rPr lang="sv-SE" err="1"/>
              <a:t>cursus</a:t>
            </a:r>
            <a:r>
              <a:rPr lang="sv-SE"/>
              <a:t> </a:t>
            </a:r>
            <a:r>
              <a:rPr lang="sv-SE" err="1"/>
              <a:t>commodo</a:t>
            </a:r>
            <a:r>
              <a:rPr lang="sv-SE"/>
              <a:t>, tortor </a:t>
            </a:r>
            <a:r>
              <a:rPr lang="sv-SE" err="1"/>
              <a:t>mauris</a:t>
            </a:r>
            <a:r>
              <a:rPr lang="sv-SE"/>
              <a:t> </a:t>
            </a:r>
            <a:r>
              <a:rPr lang="sv-SE" err="1"/>
              <a:t>condimentum</a:t>
            </a:r>
            <a:r>
              <a:rPr lang="sv-SE"/>
              <a:t> </a:t>
            </a:r>
            <a:r>
              <a:rPr lang="sv-SE" err="1"/>
              <a:t>nibh</a:t>
            </a:r>
            <a:r>
              <a:rPr lang="sv-SE"/>
              <a:t>, ut </a:t>
            </a:r>
            <a:r>
              <a:rPr lang="sv-SE" err="1"/>
              <a:t>fermentum</a:t>
            </a:r>
            <a:r>
              <a:rPr lang="sv-SE"/>
              <a:t> massa </a:t>
            </a:r>
            <a:r>
              <a:rPr lang="sv-SE" err="1"/>
              <a:t>justo</a:t>
            </a:r>
            <a:r>
              <a:rPr lang="sv-SE"/>
              <a:t> </a:t>
            </a:r>
            <a:r>
              <a:rPr lang="sv-SE" err="1"/>
              <a:t>sit</a:t>
            </a:r>
            <a:r>
              <a:rPr lang="sv-SE"/>
              <a:t> </a:t>
            </a:r>
            <a:r>
              <a:rPr lang="sv-SE" err="1"/>
              <a:t>amet</a:t>
            </a:r>
            <a:r>
              <a:rPr lang="sv-SE"/>
              <a:t> </a:t>
            </a:r>
            <a:r>
              <a:rPr lang="sv-SE" err="1"/>
              <a:t>risus</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p>
          <a:p>
            <a:pPr lvl="0"/>
            <a:endParaRPr lang="sv-SE"/>
          </a:p>
          <a:p>
            <a:pPr lvl="0"/>
            <a:r>
              <a:rPr lang="sv-SE" err="1"/>
              <a:t>Morbi</a:t>
            </a:r>
            <a:r>
              <a:rPr lang="sv-SE"/>
              <a:t> </a:t>
            </a:r>
            <a:r>
              <a:rPr lang="sv-SE" err="1"/>
              <a:t>leo</a:t>
            </a:r>
            <a:r>
              <a:rPr lang="sv-SE"/>
              <a:t> </a:t>
            </a:r>
            <a:r>
              <a:rPr lang="sv-SE" err="1"/>
              <a:t>risus</a:t>
            </a:r>
            <a:r>
              <a:rPr lang="sv-SE"/>
              <a:t>, porta </a:t>
            </a:r>
            <a:r>
              <a:rPr lang="sv-SE" err="1"/>
              <a:t>ac</a:t>
            </a:r>
            <a:r>
              <a:rPr lang="sv-SE"/>
              <a:t> </a:t>
            </a:r>
            <a:r>
              <a:rPr lang="sv-SE" err="1"/>
              <a:t>consectetur</a:t>
            </a:r>
            <a:r>
              <a:rPr lang="sv-SE"/>
              <a:t> </a:t>
            </a:r>
            <a:r>
              <a:rPr lang="sv-SE" err="1"/>
              <a:t>ac</a:t>
            </a:r>
            <a:r>
              <a:rPr lang="sv-SE"/>
              <a:t>, </a:t>
            </a:r>
            <a:r>
              <a:rPr lang="sv-SE" err="1"/>
              <a:t>vestibulum</a:t>
            </a:r>
            <a:r>
              <a:rPr lang="sv-SE"/>
              <a:t> at eros. </a:t>
            </a:r>
            <a:r>
              <a:rPr lang="sv-SE" err="1"/>
              <a:t>Integer</a:t>
            </a:r>
            <a:r>
              <a:rPr lang="sv-SE"/>
              <a:t> </a:t>
            </a:r>
            <a:r>
              <a:rPr lang="sv-SE" err="1"/>
              <a:t>posuere</a:t>
            </a:r>
            <a:r>
              <a:rPr lang="sv-SE"/>
              <a:t> erat a ante </a:t>
            </a:r>
            <a:r>
              <a:rPr lang="sv-SE" err="1"/>
              <a:t>venenatis</a:t>
            </a:r>
            <a:r>
              <a:rPr lang="sv-SE"/>
              <a:t> </a:t>
            </a:r>
            <a:r>
              <a:rPr lang="sv-SE" err="1"/>
              <a:t>dapibus</a:t>
            </a:r>
            <a:r>
              <a:rPr lang="sv-SE"/>
              <a:t> </a:t>
            </a:r>
            <a:r>
              <a:rPr lang="sv-SE" err="1"/>
              <a:t>posuere</a:t>
            </a:r>
            <a:r>
              <a:rPr lang="sv-SE"/>
              <a:t> </a:t>
            </a:r>
            <a:r>
              <a:rPr lang="sv-SE" err="1"/>
              <a:t>velit</a:t>
            </a:r>
            <a:r>
              <a:rPr lang="sv-SE"/>
              <a:t> </a:t>
            </a:r>
            <a:r>
              <a:rPr lang="sv-SE" err="1"/>
              <a:t>aliquet</a:t>
            </a:r>
            <a:r>
              <a:rPr lang="sv-SE"/>
              <a:t>. </a:t>
            </a:r>
            <a:r>
              <a:rPr lang="sv-SE" err="1"/>
              <a:t>Maecenas</a:t>
            </a:r>
            <a:r>
              <a:rPr lang="sv-SE"/>
              <a:t> </a:t>
            </a:r>
            <a:r>
              <a:rPr lang="sv-SE" err="1"/>
              <a:t>faucibus</a:t>
            </a:r>
            <a:r>
              <a:rPr lang="sv-SE"/>
              <a:t> </a:t>
            </a:r>
            <a:r>
              <a:rPr lang="sv-SE" err="1"/>
              <a:t>mollis</a:t>
            </a:r>
            <a:r>
              <a:rPr lang="sv-SE"/>
              <a:t> interdum. </a:t>
            </a:r>
            <a:r>
              <a:rPr lang="sv-SE" err="1"/>
              <a:t>Nulla</a:t>
            </a:r>
            <a:r>
              <a:rPr lang="sv-SE"/>
              <a:t> vitae elit libero, a </a:t>
            </a:r>
            <a:r>
              <a:rPr lang="sv-SE" err="1"/>
              <a:t>pharetra</a:t>
            </a:r>
            <a:r>
              <a:rPr lang="sv-SE"/>
              <a:t> </a:t>
            </a:r>
            <a:r>
              <a:rPr lang="sv-SE" err="1"/>
              <a:t>augue</a:t>
            </a:r>
            <a:r>
              <a:rPr lang="sv-SE"/>
              <a:t>. </a:t>
            </a:r>
            <a:r>
              <a:rPr lang="sv-SE" err="1"/>
              <a:t>Maecenas</a:t>
            </a:r>
            <a:r>
              <a:rPr lang="sv-SE"/>
              <a:t> </a:t>
            </a:r>
            <a:r>
              <a:rPr lang="sv-SE" err="1"/>
              <a:t>faucibus</a:t>
            </a:r>
            <a:r>
              <a:rPr lang="sv-SE"/>
              <a:t> </a:t>
            </a:r>
            <a:r>
              <a:rPr lang="sv-SE" err="1"/>
              <a:t>mollis</a:t>
            </a:r>
            <a:r>
              <a:rPr lang="sv-SE"/>
              <a:t> interdum. </a:t>
            </a:r>
            <a:r>
              <a:rPr lang="sv-SE" err="1"/>
              <a:t>Nullam</a:t>
            </a:r>
            <a:r>
              <a:rPr lang="sv-SE"/>
              <a:t> </a:t>
            </a:r>
            <a:r>
              <a:rPr lang="sv-SE" err="1"/>
              <a:t>quis</a:t>
            </a:r>
            <a:r>
              <a:rPr lang="sv-SE"/>
              <a:t> </a:t>
            </a:r>
            <a:r>
              <a:rPr lang="sv-SE" err="1"/>
              <a:t>risus</a:t>
            </a:r>
            <a:r>
              <a:rPr lang="sv-SE"/>
              <a:t> eget urna </a:t>
            </a:r>
            <a:r>
              <a:rPr lang="sv-SE" err="1"/>
              <a:t>mollis</a:t>
            </a:r>
            <a:r>
              <a:rPr lang="sv-SE"/>
              <a:t> </a:t>
            </a:r>
            <a:r>
              <a:rPr lang="sv-SE" err="1"/>
              <a:t>ornare</a:t>
            </a:r>
            <a:r>
              <a:rPr lang="sv-SE"/>
              <a:t> </a:t>
            </a:r>
            <a:r>
              <a:rPr lang="sv-SE" err="1"/>
              <a:t>vel</a:t>
            </a:r>
            <a:r>
              <a:rPr lang="sv-SE"/>
              <a:t> eu </a:t>
            </a:r>
            <a:r>
              <a:rPr lang="sv-SE" err="1"/>
              <a:t>leo</a:t>
            </a:r>
            <a:r>
              <a:rPr lang="sv-SE"/>
              <a:t>. </a:t>
            </a:r>
            <a:r>
              <a:rPr lang="sv-SE" err="1"/>
              <a:t>Nulla</a:t>
            </a:r>
            <a:r>
              <a:rPr lang="sv-SE"/>
              <a:t> vitae elit libero, a </a:t>
            </a:r>
            <a:r>
              <a:rPr lang="sv-SE" err="1"/>
              <a:t>pharetra</a:t>
            </a:r>
            <a:r>
              <a:rPr lang="sv-SE"/>
              <a:t> </a:t>
            </a:r>
            <a:r>
              <a:rPr lang="sv-SE" err="1"/>
              <a:t>augue</a:t>
            </a:r>
            <a:r>
              <a:rPr lang="sv-SE"/>
              <a:t>.</a:t>
            </a:r>
          </a:p>
        </p:txBody>
      </p:sp>
    </p:spTree>
    <p:extLst>
      <p:ext uri="{BB962C8B-B14F-4D97-AF65-F5344CB8AC3E}">
        <p14:creationId xmlns:p14="http://schemas.microsoft.com/office/powerpoint/2010/main" val="1308897270"/>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Introduction">
    <p:spTree>
      <p:nvGrpSpPr>
        <p:cNvPr id="1" name=""/>
        <p:cNvGrpSpPr/>
        <p:nvPr/>
      </p:nvGrpSpPr>
      <p:grpSpPr>
        <a:xfrm>
          <a:off x="0" y="0"/>
          <a:ext cx="0" cy="0"/>
          <a:chOff x="0" y="0"/>
          <a:chExt cx="0" cy="0"/>
        </a:xfrm>
      </p:grpSpPr>
      <p:sp>
        <p:nvSpPr>
          <p:cNvPr id="4" name="Rubrik 13">
            <a:extLst>
              <a:ext uri="{FF2B5EF4-FFF2-40B4-BE49-F238E27FC236}">
                <a16:creationId xmlns:a16="http://schemas.microsoft.com/office/drawing/2014/main" id="{B8735DD3-A225-8BDB-3CD1-5F2F2AF32843}"/>
              </a:ext>
            </a:extLst>
          </p:cNvPr>
          <p:cNvSpPr>
            <a:spLocks noGrp="1"/>
          </p:cNvSpPr>
          <p:nvPr>
            <p:ph type="title"/>
          </p:nvPr>
        </p:nvSpPr>
        <p:spPr>
          <a:xfrm>
            <a:off x="407987" y="427086"/>
            <a:ext cx="11376025" cy="1019080"/>
          </a:xfrm>
          <a:prstGeom prst="rect">
            <a:avLst/>
          </a:prstGeom>
        </p:spPr>
        <p:txBody>
          <a:bodyPr wrap="square" lIns="360000" tIns="360000" rIns="360000" anchor="t" anchorCtr="0">
            <a:spAutoFit/>
          </a:bodyPr>
          <a:lstStyle>
            <a:lvl1pPr>
              <a:defRPr sz="4400">
                <a:solidFill>
                  <a:schemeClr val="bg1"/>
                </a:solidFill>
              </a:defRPr>
            </a:lvl1pPr>
          </a:lstStyle>
          <a:p>
            <a:endParaRPr lang="sv-SE"/>
          </a:p>
        </p:txBody>
      </p:sp>
      <p:sp>
        <p:nvSpPr>
          <p:cNvPr id="2" name="Platshållare för text 6">
            <a:extLst>
              <a:ext uri="{FF2B5EF4-FFF2-40B4-BE49-F238E27FC236}">
                <a16:creationId xmlns:a16="http://schemas.microsoft.com/office/drawing/2014/main" id="{7A05E95B-63FC-F4B8-5F73-C2D7DD6F1927}"/>
              </a:ext>
            </a:extLst>
          </p:cNvPr>
          <p:cNvSpPr>
            <a:spLocks noGrp="1"/>
          </p:cNvSpPr>
          <p:nvPr>
            <p:ph type="body" sz="quarter" idx="21" hasCustomPrompt="1"/>
          </p:nvPr>
        </p:nvSpPr>
        <p:spPr>
          <a:xfrm>
            <a:off x="407987" y="1446166"/>
            <a:ext cx="5580063" cy="1217704"/>
          </a:xfrm>
          <a:prstGeom prst="rect">
            <a:avLst/>
          </a:prstGeom>
        </p:spPr>
        <p:txBody>
          <a:bodyPr wrap="square" lIns="360000" tIns="270000" rIns="0" anchor="t">
            <a:spAutoFit/>
          </a:bodyPr>
          <a:lstStyle>
            <a:lvl1pPr marL="0" indent="0" algn="l">
              <a:lnSpc>
                <a:spcPts val="2400"/>
              </a:lnSpc>
              <a:spcBef>
                <a:spcPts val="0"/>
              </a:spcBef>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Introductory</a:t>
            </a:r>
            <a:r>
              <a:rPr lang="sv-SE"/>
              <a:t> text area.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a:t>
            </a:r>
            <a:r>
              <a:rPr lang="sv-SE"/>
              <a:t> ses </a:t>
            </a:r>
            <a:r>
              <a:rPr lang="sv-SE" err="1"/>
              <a:t>mollis</a:t>
            </a:r>
            <a:r>
              <a:rPr lang="sv-SE"/>
              <a:t> interdum, </a:t>
            </a:r>
            <a:r>
              <a:rPr lang="sv-SE" err="1"/>
              <a:t>tellus</a:t>
            </a:r>
            <a:r>
              <a:rPr lang="sv-SE"/>
              <a:t> </a:t>
            </a:r>
            <a:r>
              <a:rPr lang="sv-SE" err="1"/>
              <a:t>ac</a:t>
            </a:r>
            <a:r>
              <a:rPr lang="sv-SE"/>
              <a:t> </a:t>
            </a:r>
            <a:r>
              <a:rPr lang="sv-SE" err="1"/>
              <a:t>cursus</a:t>
            </a:r>
            <a:r>
              <a:rPr lang="sv-SE"/>
              <a:t> elit.</a:t>
            </a:r>
          </a:p>
        </p:txBody>
      </p:sp>
    </p:spTree>
    <p:extLst>
      <p:ext uri="{BB962C8B-B14F-4D97-AF65-F5344CB8AC3E}">
        <p14:creationId xmlns:p14="http://schemas.microsoft.com/office/powerpoint/2010/main" val="3208095414"/>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Introduction Custom">
    <p:spTree>
      <p:nvGrpSpPr>
        <p:cNvPr id="1" name=""/>
        <p:cNvGrpSpPr/>
        <p:nvPr/>
      </p:nvGrpSpPr>
      <p:grpSpPr>
        <a:xfrm>
          <a:off x="0" y="0"/>
          <a:ext cx="0" cy="0"/>
          <a:chOff x="0" y="0"/>
          <a:chExt cx="0" cy="0"/>
        </a:xfrm>
      </p:grpSpPr>
      <p:sp>
        <p:nvSpPr>
          <p:cNvPr id="3" name="Platshållare för text 6">
            <a:extLst>
              <a:ext uri="{FF2B5EF4-FFF2-40B4-BE49-F238E27FC236}">
                <a16:creationId xmlns:a16="http://schemas.microsoft.com/office/drawing/2014/main" id="{FAF45F22-A732-2861-09ED-EE4BE715A448}"/>
              </a:ext>
            </a:extLst>
          </p:cNvPr>
          <p:cNvSpPr>
            <a:spLocks noGrp="1"/>
          </p:cNvSpPr>
          <p:nvPr>
            <p:ph type="body" sz="quarter" idx="12" hasCustomPrompt="1"/>
          </p:nvPr>
        </p:nvSpPr>
        <p:spPr>
          <a:xfrm>
            <a:off x="407988" y="404813"/>
            <a:ext cx="3186112" cy="678199"/>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1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5" name="Rubrik 13">
            <a:extLst>
              <a:ext uri="{FF2B5EF4-FFF2-40B4-BE49-F238E27FC236}">
                <a16:creationId xmlns:a16="http://schemas.microsoft.com/office/drawing/2014/main" id="{C84D6280-E703-3FFB-6C70-2DD4ED407960}"/>
              </a:ext>
            </a:extLst>
          </p:cNvPr>
          <p:cNvSpPr>
            <a:spLocks noGrp="1"/>
          </p:cNvSpPr>
          <p:nvPr>
            <p:ph type="title"/>
          </p:nvPr>
        </p:nvSpPr>
        <p:spPr>
          <a:xfrm>
            <a:off x="407988" y="1083012"/>
            <a:ext cx="3186112" cy="535531"/>
          </a:xfrm>
          <a:prstGeom prst="rect">
            <a:avLst/>
          </a:prstGeom>
        </p:spPr>
        <p:txBody>
          <a:bodyPr wrap="square" lIns="360000" rIns="360000" anchor="t" anchorCtr="0">
            <a:spAutoFit/>
          </a:bodyPr>
          <a:lstStyle>
            <a:lvl1pPr>
              <a:defRPr sz="3200">
                <a:solidFill>
                  <a:schemeClr val="bg1"/>
                </a:solidFill>
              </a:defRPr>
            </a:lvl1pPr>
          </a:lstStyle>
          <a:p>
            <a:endParaRPr lang="sv-SE"/>
          </a:p>
        </p:txBody>
      </p:sp>
      <p:sp>
        <p:nvSpPr>
          <p:cNvPr id="7" name="Platshållare för text 6">
            <a:extLst>
              <a:ext uri="{FF2B5EF4-FFF2-40B4-BE49-F238E27FC236}">
                <a16:creationId xmlns:a16="http://schemas.microsoft.com/office/drawing/2014/main" id="{B3A697AF-3945-9B33-0E39-CF640D202127}"/>
              </a:ext>
            </a:extLst>
          </p:cNvPr>
          <p:cNvSpPr>
            <a:spLocks noGrp="1"/>
          </p:cNvSpPr>
          <p:nvPr>
            <p:ph type="body" sz="quarter" idx="14" hasCustomPrompt="1"/>
          </p:nvPr>
        </p:nvSpPr>
        <p:spPr>
          <a:xfrm>
            <a:off x="407987" y="4950175"/>
            <a:ext cx="5580063" cy="1508509"/>
          </a:xfrm>
          <a:prstGeom prst="rect">
            <a:avLst/>
          </a:prstGeom>
        </p:spPr>
        <p:txBody>
          <a:bodyPr wrap="square" lIns="360000" rIns="360000" bIns="360000" anchor="b">
            <a:spAutoFit/>
          </a:bodyPr>
          <a:lstStyle>
            <a:lvl1pPr marL="0" indent="0" algn="l">
              <a:lnSpc>
                <a:spcPts val="2200"/>
              </a:lnSpc>
              <a:spcBef>
                <a:spcPts val="0"/>
              </a:spcBef>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Column</a:t>
            </a:r>
            <a:r>
              <a:rPr lang="sv-SE"/>
              <a:t> 1.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a:t>
            </a:r>
          </a:p>
        </p:txBody>
      </p:sp>
    </p:spTree>
    <p:extLst>
      <p:ext uri="{BB962C8B-B14F-4D97-AF65-F5344CB8AC3E}">
        <p14:creationId xmlns:p14="http://schemas.microsoft.com/office/powerpoint/2010/main" val="3246116916"/>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2" name="Platshållare för text 6">
            <a:extLst>
              <a:ext uri="{FF2B5EF4-FFF2-40B4-BE49-F238E27FC236}">
                <a16:creationId xmlns:a16="http://schemas.microsoft.com/office/drawing/2014/main" id="{FF4157CA-F3C8-DC89-0E34-AC7C4FCD3B18}"/>
              </a:ext>
            </a:extLst>
          </p:cNvPr>
          <p:cNvSpPr>
            <a:spLocks noGrp="1"/>
          </p:cNvSpPr>
          <p:nvPr>
            <p:ph type="body" sz="quarter" idx="13" hasCustomPrompt="1"/>
          </p:nvPr>
        </p:nvSpPr>
        <p:spPr>
          <a:xfrm>
            <a:off x="6203949" y="4950175"/>
            <a:ext cx="5580063" cy="1508509"/>
          </a:xfrm>
          <a:prstGeom prst="rect">
            <a:avLst/>
          </a:prstGeom>
        </p:spPr>
        <p:txBody>
          <a:bodyPr wrap="square" lIns="360000" rIns="360000" bIns="360000" anchor="t">
            <a:spAutoFit/>
          </a:bodyPr>
          <a:lstStyle>
            <a:lvl1pPr marL="0" indent="0" algn="l">
              <a:lnSpc>
                <a:spcPts val="2200"/>
              </a:lnSpc>
              <a:spcBef>
                <a:spcPts val="0"/>
              </a:spcBef>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Column</a:t>
            </a:r>
            <a:r>
              <a:rPr lang="sv-SE"/>
              <a:t> 2.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a:t>
            </a:r>
          </a:p>
        </p:txBody>
      </p:sp>
      <p:sp>
        <p:nvSpPr>
          <p:cNvPr id="3" name="Rubrik 13">
            <a:extLst>
              <a:ext uri="{FF2B5EF4-FFF2-40B4-BE49-F238E27FC236}">
                <a16:creationId xmlns:a16="http://schemas.microsoft.com/office/drawing/2014/main" id="{5044E86B-E05D-28B8-72B6-D1C0712AB447}"/>
              </a:ext>
            </a:extLst>
          </p:cNvPr>
          <p:cNvSpPr>
            <a:spLocks noGrp="1"/>
          </p:cNvSpPr>
          <p:nvPr>
            <p:ph type="title"/>
          </p:nvPr>
        </p:nvSpPr>
        <p:spPr>
          <a:xfrm>
            <a:off x="407987" y="427086"/>
            <a:ext cx="11376025" cy="1019080"/>
          </a:xfrm>
          <a:prstGeom prst="rect">
            <a:avLst/>
          </a:prstGeom>
        </p:spPr>
        <p:txBody>
          <a:bodyPr wrap="square" lIns="360000" tIns="360000" rIns="360000" anchor="t" anchorCtr="0">
            <a:spAutoFit/>
          </a:bodyPr>
          <a:lstStyle>
            <a:lvl1pPr>
              <a:defRPr sz="4400">
                <a:solidFill>
                  <a:schemeClr val="bg1"/>
                </a:solidFill>
              </a:defRPr>
            </a:lvl1pPr>
          </a:lstStyle>
          <a:p>
            <a:endParaRPr lang="sv-SE"/>
          </a:p>
        </p:txBody>
      </p:sp>
      <p:sp>
        <p:nvSpPr>
          <p:cNvPr id="6" name="Platshållare för text 6">
            <a:extLst>
              <a:ext uri="{FF2B5EF4-FFF2-40B4-BE49-F238E27FC236}">
                <a16:creationId xmlns:a16="http://schemas.microsoft.com/office/drawing/2014/main" id="{39000020-7199-BC6D-547F-DA8DBAECC3DD}"/>
              </a:ext>
            </a:extLst>
          </p:cNvPr>
          <p:cNvSpPr>
            <a:spLocks noGrp="1"/>
          </p:cNvSpPr>
          <p:nvPr>
            <p:ph type="body" sz="quarter" idx="14" hasCustomPrompt="1"/>
          </p:nvPr>
        </p:nvSpPr>
        <p:spPr>
          <a:xfrm>
            <a:off x="407987" y="4950175"/>
            <a:ext cx="5580063" cy="1508509"/>
          </a:xfrm>
          <a:prstGeom prst="rect">
            <a:avLst/>
          </a:prstGeom>
        </p:spPr>
        <p:txBody>
          <a:bodyPr wrap="square" lIns="360000" rIns="360000" bIns="360000" anchor="t">
            <a:spAutoFit/>
          </a:bodyPr>
          <a:lstStyle>
            <a:lvl1pPr marL="0" indent="0" algn="l">
              <a:lnSpc>
                <a:spcPts val="2200"/>
              </a:lnSpc>
              <a:spcBef>
                <a:spcPts val="0"/>
              </a:spcBef>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Column</a:t>
            </a:r>
            <a:r>
              <a:rPr lang="sv-SE"/>
              <a:t> 1.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a:t>
            </a:r>
          </a:p>
        </p:txBody>
      </p:sp>
      <p:sp>
        <p:nvSpPr>
          <p:cNvPr id="8" name="Platshållare för text 6">
            <a:extLst>
              <a:ext uri="{FF2B5EF4-FFF2-40B4-BE49-F238E27FC236}">
                <a16:creationId xmlns:a16="http://schemas.microsoft.com/office/drawing/2014/main" id="{DBB7F1C8-8A6E-7CDD-C2D8-A8DD7D84EC02}"/>
              </a:ext>
            </a:extLst>
          </p:cNvPr>
          <p:cNvSpPr>
            <a:spLocks noGrp="1"/>
          </p:cNvSpPr>
          <p:nvPr>
            <p:ph type="body" sz="quarter" idx="19" hasCustomPrompt="1"/>
          </p:nvPr>
        </p:nvSpPr>
        <p:spPr>
          <a:xfrm>
            <a:off x="407988" y="4344679"/>
            <a:ext cx="5580062" cy="605496"/>
          </a:xfrm>
          <a:prstGeom prst="rect">
            <a:avLst/>
          </a:prstGeom>
          <a:ln>
            <a:noFill/>
          </a:ln>
        </p:spPr>
        <p:txBody>
          <a:bodyPr wrap="square" lIns="360000" tIns="360000" rIns="360000" bIns="72000" anchor="b">
            <a:spAutoFit/>
          </a:bodyPr>
          <a:lstStyle>
            <a:lvl1pPr marL="0" indent="0" algn="l">
              <a:lnSpc>
                <a:spcPct val="100000"/>
              </a:lnSpc>
              <a:spcBef>
                <a:spcPts val="0"/>
              </a:spcBef>
              <a:buNone/>
              <a:defRPr sz="11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SUBTITLE</a:t>
            </a:r>
          </a:p>
        </p:txBody>
      </p:sp>
      <p:sp>
        <p:nvSpPr>
          <p:cNvPr id="9" name="Platshållare för text 6">
            <a:extLst>
              <a:ext uri="{FF2B5EF4-FFF2-40B4-BE49-F238E27FC236}">
                <a16:creationId xmlns:a16="http://schemas.microsoft.com/office/drawing/2014/main" id="{8D262B9E-756A-B5D0-F48B-24927FD3AAEF}"/>
              </a:ext>
            </a:extLst>
          </p:cNvPr>
          <p:cNvSpPr>
            <a:spLocks noGrp="1"/>
          </p:cNvSpPr>
          <p:nvPr>
            <p:ph type="body" sz="quarter" idx="20" hasCustomPrompt="1"/>
          </p:nvPr>
        </p:nvSpPr>
        <p:spPr>
          <a:xfrm>
            <a:off x="6203950" y="4344679"/>
            <a:ext cx="5577928" cy="605496"/>
          </a:xfrm>
          <a:prstGeom prst="rect">
            <a:avLst/>
          </a:prstGeom>
          <a:ln>
            <a:noFill/>
          </a:ln>
        </p:spPr>
        <p:txBody>
          <a:bodyPr wrap="square" lIns="360000" tIns="360000" rIns="360000" bIns="72000" anchor="b">
            <a:spAutoFit/>
          </a:bodyPr>
          <a:lstStyle>
            <a:lvl1pPr marL="0" indent="0" algn="l">
              <a:lnSpc>
                <a:spcPct val="100000"/>
              </a:lnSpc>
              <a:spcBef>
                <a:spcPts val="0"/>
              </a:spcBef>
              <a:buNone/>
              <a:defRPr sz="11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SUBTITLE</a:t>
            </a:r>
          </a:p>
        </p:txBody>
      </p:sp>
      <p:sp>
        <p:nvSpPr>
          <p:cNvPr id="10" name="Platshållare för text 6">
            <a:extLst>
              <a:ext uri="{FF2B5EF4-FFF2-40B4-BE49-F238E27FC236}">
                <a16:creationId xmlns:a16="http://schemas.microsoft.com/office/drawing/2014/main" id="{55299F67-47C5-FC43-B324-61391AB97533}"/>
              </a:ext>
            </a:extLst>
          </p:cNvPr>
          <p:cNvSpPr>
            <a:spLocks noGrp="1"/>
          </p:cNvSpPr>
          <p:nvPr>
            <p:ph type="body" sz="quarter" idx="21" hasCustomPrompt="1"/>
          </p:nvPr>
        </p:nvSpPr>
        <p:spPr>
          <a:xfrm>
            <a:off x="407987" y="1446166"/>
            <a:ext cx="5580063" cy="1217704"/>
          </a:xfrm>
          <a:prstGeom prst="rect">
            <a:avLst/>
          </a:prstGeom>
        </p:spPr>
        <p:txBody>
          <a:bodyPr wrap="square" lIns="360000" tIns="270000" rIns="0" anchor="t">
            <a:spAutoFit/>
          </a:bodyPr>
          <a:lstStyle>
            <a:lvl1pPr marL="0" indent="0" algn="l">
              <a:lnSpc>
                <a:spcPts val="2400"/>
              </a:lnSpc>
              <a:spcBef>
                <a:spcPts val="0"/>
              </a:spcBef>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Introductory</a:t>
            </a:r>
            <a:r>
              <a:rPr lang="sv-SE"/>
              <a:t> text area.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a:t>
            </a:r>
            <a:r>
              <a:rPr lang="sv-SE"/>
              <a:t> ses </a:t>
            </a:r>
            <a:r>
              <a:rPr lang="sv-SE" err="1"/>
              <a:t>mollis</a:t>
            </a:r>
            <a:r>
              <a:rPr lang="sv-SE"/>
              <a:t> interdum, </a:t>
            </a:r>
            <a:r>
              <a:rPr lang="sv-SE" err="1"/>
              <a:t>tellus</a:t>
            </a:r>
            <a:r>
              <a:rPr lang="sv-SE"/>
              <a:t> </a:t>
            </a:r>
            <a:r>
              <a:rPr lang="sv-SE" err="1"/>
              <a:t>ac</a:t>
            </a:r>
            <a:r>
              <a:rPr lang="sv-SE"/>
              <a:t> </a:t>
            </a:r>
            <a:r>
              <a:rPr lang="sv-SE" err="1"/>
              <a:t>cursus</a:t>
            </a:r>
            <a:r>
              <a:rPr lang="sv-SE"/>
              <a:t> elit.</a:t>
            </a:r>
          </a:p>
        </p:txBody>
      </p:sp>
    </p:spTree>
    <p:extLst>
      <p:ext uri="{BB962C8B-B14F-4D97-AF65-F5344CB8AC3E}">
        <p14:creationId xmlns:p14="http://schemas.microsoft.com/office/powerpoint/2010/main" val="837672502"/>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2 Columns Custom">
    <p:spTree>
      <p:nvGrpSpPr>
        <p:cNvPr id="1" name=""/>
        <p:cNvGrpSpPr/>
        <p:nvPr/>
      </p:nvGrpSpPr>
      <p:grpSpPr>
        <a:xfrm>
          <a:off x="0" y="0"/>
          <a:ext cx="0" cy="0"/>
          <a:chOff x="0" y="0"/>
          <a:chExt cx="0" cy="0"/>
        </a:xfrm>
      </p:grpSpPr>
      <p:sp>
        <p:nvSpPr>
          <p:cNvPr id="2" name="Platshållare för text 6">
            <a:extLst>
              <a:ext uri="{FF2B5EF4-FFF2-40B4-BE49-F238E27FC236}">
                <a16:creationId xmlns:a16="http://schemas.microsoft.com/office/drawing/2014/main" id="{FF4157CA-F3C8-DC89-0E34-AC7C4FCD3B18}"/>
              </a:ext>
            </a:extLst>
          </p:cNvPr>
          <p:cNvSpPr>
            <a:spLocks noGrp="1"/>
          </p:cNvSpPr>
          <p:nvPr>
            <p:ph type="body" sz="quarter" idx="13" hasCustomPrompt="1"/>
          </p:nvPr>
        </p:nvSpPr>
        <p:spPr>
          <a:xfrm>
            <a:off x="6203949" y="4950175"/>
            <a:ext cx="5580063" cy="1508509"/>
          </a:xfrm>
          <a:prstGeom prst="rect">
            <a:avLst/>
          </a:prstGeom>
        </p:spPr>
        <p:txBody>
          <a:bodyPr wrap="square" lIns="360000" rIns="360000" bIns="360000" anchor="t">
            <a:spAutoFit/>
          </a:bodyPr>
          <a:lstStyle>
            <a:lvl1pPr marL="0" indent="0" algn="l">
              <a:lnSpc>
                <a:spcPts val="2200"/>
              </a:lnSpc>
              <a:spcBef>
                <a:spcPts val="0"/>
              </a:spcBef>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Column</a:t>
            </a:r>
            <a:r>
              <a:rPr lang="sv-SE"/>
              <a:t> 2.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a:t>
            </a:r>
          </a:p>
        </p:txBody>
      </p:sp>
      <p:sp>
        <p:nvSpPr>
          <p:cNvPr id="6" name="Platshållare för text 6">
            <a:extLst>
              <a:ext uri="{FF2B5EF4-FFF2-40B4-BE49-F238E27FC236}">
                <a16:creationId xmlns:a16="http://schemas.microsoft.com/office/drawing/2014/main" id="{39000020-7199-BC6D-547F-DA8DBAECC3DD}"/>
              </a:ext>
            </a:extLst>
          </p:cNvPr>
          <p:cNvSpPr>
            <a:spLocks noGrp="1"/>
          </p:cNvSpPr>
          <p:nvPr>
            <p:ph type="body" sz="quarter" idx="14" hasCustomPrompt="1"/>
          </p:nvPr>
        </p:nvSpPr>
        <p:spPr>
          <a:xfrm>
            <a:off x="407987" y="4950175"/>
            <a:ext cx="5580063" cy="1508509"/>
          </a:xfrm>
          <a:prstGeom prst="rect">
            <a:avLst/>
          </a:prstGeom>
        </p:spPr>
        <p:txBody>
          <a:bodyPr wrap="square" lIns="360000" rIns="360000" bIns="360000" anchor="t">
            <a:spAutoFit/>
          </a:bodyPr>
          <a:lstStyle>
            <a:lvl1pPr marL="0" indent="0" algn="l">
              <a:lnSpc>
                <a:spcPts val="2200"/>
              </a:lnSpc>
              <a:spcBef>
                <a:spcPts val="0"/>
              </a:spcBef>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Column</a:t>
            </a:r>
            <a:r>
              <a:rPr lang="sv-SE"/>
              <a:t> 1.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a:t>
            </a:r>
          </a:p>
        </p:txBody>
      </p:sp>
      <p:sp>
        <p:nvSpPr>
          <p:cNvPr id="8" name="Platshållare för text 6">
            <a:extLst>
              <a:ext uri="{FF2B5EF4-FFF2-40B4-BE49-F238E27FC236}">
                <a16:creationId xmlns:a16="http://schemas.microsoft.com/office/drawing/2014/main" id="{DBB7F1C8-8A6E-7CDD-C2D8-A8DD7D84EC02}"/>
              </a:ext>
            </a:extLst>
          </p:cNvPr>
          <p:cNvSpPr>
            <a:spLocks noGrp="1"/>
          </p:cNvSpPr>
          <p:nvPr>
            <p:ph type="body" sz="quarter" idx="19" hasCustomPrompt="1"/>
          </p:nvPr>
        </p:nvSpPr>
        <p:spPr>
          <a:xfrm>
            <a:off x="407988" y="4344679"/>
            <a:ext cx="5580062" cy="605496"/>
          </a:xfrm>
          <a:prstGeom prst="rect">
            <a:avLst/>
          </a:prstGeom>
          <a:ln>
            <a:noFill/>
          </a:ln>
        </p:spPr>
        <p:txBody>
          <a:bodyPr wrap="square" lIns="360000" tIns="360000" rIns="360000" bIns="72000" anchor="b">
            <a:spAutoFit/>
          </a:bodyPr>
          <a:lstStyle>
            <a:lvl1pPr marL="0" indent="0" algn="l">
              <a:lnSpc>
                <a:spcPct val="100000"/>
              </a:lnSpc>
              <a:spcBef>
                <a:spcPts val="0"/>
              </a:spcBef>
              <a:buNone/>
              <a:defRPr sz="11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SUBTITLE</a:t>
            </a:r>
          </a:p>
        </p:txBody>
      </p:sp>
      <p:sp>
        <p:nvSpPr>
          <p:cNvPr id="9" name="Platshållare för text 6">
            <a:extLst>
              <a:ext uri="{FF2B5EF4-FFF2-40B4-BE49-F238E27FC236}">
                <a16:creationId xmlns:a16="http://schemas.microsoft.com/office/drawing/2014/main" id="{8D262B9E-756A-B5D0-F48B-24927FD3AAEF}"/>
              </a:ext>
            </a:extLst>
          </p:cNvPr>
          <p:cNvSpPr>
            <a:spLocks noGrp="1"/>
          </p:cNvSpPr>
          <p:nvPr>
            <p:ph type="body" sz="quarter" idx="20" hasCustomPrompt="1"/>
          </p:nvPr>
        </p:nvSpPr>
        <p:spPr>
          <a:xfrm>
            <a:off x="6203950" y="4344679"/>
            <a:ext cx="5577928" cy="605496"/>
          </a:xfrm>
          <a:prstGeom prst="rect">
            <a:avLst/>
          </a:prstGeom>
          <a:ln>
            <a:noFill/>
          </a:ln>
        </p:spPr>
        <p:txBody>
          <a:bodyPr wrap="square" lIns="360000" tIns="360000" rIns="360000" bIns="72000" anchor="b">
            <a:spAutoFit/>
          </a:bodyPr>
          <a:lstStyle>
            <a:lvl1pPr marL="0" indent="0" algn="l">
              <a:lnSpc>
                <a:spcPct val="100000"/>
              </a:lnSpc>
              <a:spcBef>
                <a:spcPts val="0"/>
              </a:spcBef>
              <a:buNone/>
              <a:defRPr sz="11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SUBTITLE</a:t>
            </a:r>
          </a:p>
        </p:txBody>
      </p:sp>
      <p:sp>
        <p:nvSpPr>
          <p:cNvPr id="4" name="Platshållare för text 6">
            <a:extLst>
              <a:ext uri="{FF2B5EF4-FFF2-40B4-BE49-F238E27FC236}">
                <a16:creationId xmlns:a16="http://schemas.microsoft.com/office/drawing/2014/main" id="{66FD0342-F8A4-EB81-3636-671F5749E85D}"/>
              </a:ext>
            </a:extLst>
          </p:cNvPr>
          <p:cNvSpPr>
            <a:spLocks noGrp="1"/>
          </p:cNvSpPr>
          <p:nvPr>
            <p:ph type="body" sz="quarter" idx="12" hasCustomPrompt="1"/>
          </p:nvPr>
        </p:nvSpPr>
        <p:spPr>
          <a:xfrm>
            <a:off x="407988" y="404813"/>
            <a:ext cx="3186112" cy="678199"/>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1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5" name="Rubrik 13">
            <a:extLst>
              <a:ext uri="{FF2B5EF4-FFF2-40B4-BE49-F238E27FC236}">
                <a16:creationId xmlns:a16="http://schemas.microsoft.com/office/drawing/2014/main" id="{54E38866-8998-5847-33F7-530931193977}"/>
              </a:ext>
            </a:extLst>
          </p:cNvPr>
          <p:cNvSpPr>
            <a:spLocks noGrp="1"/>
          </p:cNvSpPr>
          <p:nvPr>
            <p:ph type="title"/>
          </p:nvPr>
        </p:nvSpPr>
        <p:spPr>
          <a:xfrm>
            <a:off x="407988" y="1083012"/>
            <a:ext cx="3186112" cy="535531"/>
          </a:xfrm>
          <a:prstGeom prst="rect">
            <a:avLst/>
          </a:prstGeom>
        </p:spPr>
        <p:txBody>
          <a:bodyPr wrap="square" lIns="360000" rIns="360000" anchor="t" anchorCtr="0">
            <a:spAutoFit/>
          </a:bodyPr>
          <a:lstStyle>
            <a:lvl1pPr>
              <a:defRPr sz="3200">
                <a:solidFill>
                  <a:schemeClr val="bg1"/>
                </a:solidFill>
              </a:defRPr>
            </a:lvl1pPr>
          </a:lstStyle>
          <a:p>
            <a:endParaRPr lang="sv-SE"/>
          </a:p>
        </p:txBody>
      </p:sp>
    </p:spTree>
    <p:extLst>
      <p:ext uri="{BB962C8B-B14F-4D97-AF65-F5344CB8AC3E}">
        <p14:creationId xmlns:p14="http://schemas.microsoft.com/office/powerpoint/2010/main" val="253631254"/>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2 Columns Bullets">
    <p:spTree>
      <p:nvGrpSpPr>
        <p:cNvPr id="1" name=""/>
        <p:cNvGrpSpPr/>
        <p:nvPr/>
      </p:nvGrpSpPr>
      <p:grpSpPr>
        <a:xfrm>
          <a:off x="0" y="0"/>
          <a:ext cx="0" cy="0"/>
          <a:chOff x="0" y="0"/>
          <a:chExt cx="0" cy="0"/>
        </a:xfrm>
      </p:grpSpPr>
      <p:sp>
        <p:nvSpPr>
          <p:cNvPr id="3" name="Rubrik 13">
            <a:extLst>
              <a:ext uri="{FF2B5EF4-FFF2-40B4-BE49-F238E27FC236}">
                <a16:creationId xmlns:a16="http://schemas.microsoft.com/office/drawing/2014/main" id="{5044E86B-E05D-28B8-72B6-D1C0712AB447}"/>
              </a:ext>
            </a:extLst>
          </p:cNvPr>
          <p:cNvSpPr>
            <a:spLocks noGrp="1"/>
          </p:cNvSpPr>
          <p:nvPr>
            <p:ph type="title"/>
          </p:nvPr>
        </p:nvSpPr>
        <p:spPr>
          <a:xfrm>
            <a:off x="407987" y="427086"/>
            <a:ext cx="11376025" cy="1019080"/>
          </a:xfrm>
          <a:prstGeom prst="rect">
            <a:avLst/>
          </a:prstGeom>
        </p:spPr>
        <p:txBody>
          <a:bodyPr wrap="square" lIns="360000" tIns="360000" rIns="360000" anchor="t" anchorCtr="0">
            <a:spAutoFit/>
          </a:bodyPr>
          <a:lstStyle>
            <a:lvl1pPr>
              <a:defRPr sz="4400">
                <a:solidFill>
                  <a:schemeClr val="bg1"/>
                </a:solidFill>
              </a:defRPr>
            </a:lvl1pPr>
          </a:lstStyle>
          <a:p>
            <a:endParaRPr lang="sv-SE"/>
          </a:p>
        </p:txBody>
      </p:sp>
      <p:sp>
        <p:nvSpPr>
          <p:cNvPr id="10" name="Platshållare för text 6">
            <a:extLst>
              <a:ext uri="{FF2B5EF4-FFF2-40B4-BE49-F238E27FC236}">
                <a16:creationId xmlns:a16="http://schemas.microsoft.com/office/drawing/2014/main" id="{55299F67-47C5-FC43-B324-61391AB97533}"/>
              </a:ext>
            </a:extLst>
          </p:cNvPr>
          <p:cNvSpPr>
            <a:spLocks noGrp="1"/>
          </p:cNvSpPr>
          <p:nvPr>
            <p:ph type="body" sz="quarter" idx="21" hasCustomPrompt="1"/>
          </p:nvPr>
        </p:nvSpPr>
        <p:spPr>
          <a:xfrm>
            <a:off x="407987" y="1446166"/>
            <a:ext cx="5580063" cy="1217704"/>
          </a:xfrm>
          <a:prstGeom prst="rect">
            <a:avLst/>
          </a:prstGeom>
        </p:spPr>
        <p:txBody>
          <a:bodyPr wrap="square" lIns="360000" tIns="270000" rIns="0" anchor="t">
            <a:spAutoFit/>
          </a:bodyPr>
          <a:lstStyle>
            <a:lvl1pPr marL="0" indent="0" algn="l">
              <a:lnSpc>
                <a:spcPts val="2400"/>
              </a:lnSpc>
              <a:spcBef>
                <a:spcPts val="0"/>
              </a:spcBef>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Introductory</a:t>
            </a:r>
            <a:r>
              <a:rPr lang="sv-SE"/>
              <a:t> text area.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a:t>
            </a:r>
            <a:r>
              <a:rPr lang="sv-SE"/>
              <a:t> ses </a:t>
            </a:r>
            <a:r>
              <a:rPr lang="sv-SE" err="1"/>
              <a:t>mollis</a:t>
            </a:r>
            <a:r>
              <a:rPr lang="sv-SE"/>
              <a:t> interdum, </a:t>
            </a:r>
            <a:r>
              <a:rPr lang="sv-SE" err="1"/>
              <a:t>tellus</a:t>
            </a:r>
            <a:r>
              <a:rPr lang="sv-SE"/>
              <a:t> </a:t>
            </a:r>
            <a:r>
              <a:rPr lang="sv-SE" err="1"/>
              <a:t>ac</a:t>
            </a:r>
            <a:r>
              <a:rPr lang="sv-SE"/>
              <a:t> </a:t>
            </a:r>
            <a:r>
              <a:rPr lang="sv-SE" err="1"/>
              <a:t>cursus</a:t>
            </a:r>
            <a:r>
              <a:rPr lang="sv-SE"/>
              <a:t> elit.</a:t>
            </a:r>
          </a:p>
        </p:txBody>
      </p:sp>
      <p:sp>
        <p:nvSpPr>
          <p:cNvPr id="4" name="Platshållare för text 6">
            <a:extLst>
              <a:ext uri="{FF2B5EF4-FFF2-40B4-BE49-F238E27FC236}">
                <a16:creationId xmlns:a16="http://schemas.microsoft.com/office/drawing/2014/main" id="{5E1F5E7B-6814-6891-14D6-CE51400644AC}"/>
              </a:ext>
            </a:extLst>
          </p:cNvPr>
          <p:cNvSpPr>
            <a:spLocks noGrp="1"/>
          </p:cNvSpPr>
          <p:nvPr>
            <p:ph type="body" sz="quarter" idx="14" hasCustomPrompt="1"/>
          </p:nvPr>
        </p:nvSpPr>
        <p:spPr>
          <a:xfrm>
            <a:off x="407987" y="4429581"/>
            <a:ext cx="5580063" cy="2023009"/>
          </a:xfrm>
          <a:prstGeom prst="rect">
            <a:avLst/>
          </a:prstGeom>
        </p:spPr>
        <p:txBody>
          <a:bodyPr wrap="square" lIns="360000" rIns="360000" bIns="360000" anchor="t">
            <a:spAutoFit/>
          </a:bodyPr>
          <a:lstStyle>
            <a:lvl1pPr marL="177800" indent="-177800" algn="l">
              <a:lnSpc>
                <a:spcPts val="2200"/>
              </a:lnSpc>
              <a:spcBef>
                <a:spcPts val="0"/>
              </a:spcBef>
              <a:spcAft>
                <a:spcPts val="1000"/>
              </a:spcAft>
              <a:buSzPct val="90000"/>
              <a:buFont typeface="Arial" panose="020B0604020202020204" pitchFamily="34" charset="0"/>
              <a:buChar char="•"/>
              <a:tabLst/>
              <a:defRPr sz="1400">
                <a:solidFill>
                  <a:schemeClr val="bg1"/>
                </a:solidFill>
              </a:defRPr>
            </a:lvl1pPr>
            <a:lvl2pPr marL="668338" indent="-211138">
              <a:spcAft>
                <a:spcPts val="1000"/>
              </a:spcAft>
              <a:buSzPct val="90000"/>
              <a:buFont typeface="Arial" panose="020B0604020202020204" pitchFamily="34" charset="0"/>
              <a:buChar char="•"/>
              <a:tabLst/>
              <a:defRPr sz="1400">
                <a:solidFill>
                  <a:schemeClr val="bg1"/>
                </a:solidFill>
              </a:defRPr>
            </a:lvl2pPr>
            <a:lvl3pPr marL="914400" indent="0">
              <a:buNone/>
              <a:defRPr/>
            </a:lvl3pPr>
            <a:lvl4pPr marL="1371600" indent="0">
              <a:buNone/>
              <a:defRPr/>
            </a:lvl4pPr>
            <a:lvl5pPr marL="1828800" indent="0">
              <a:buNone/>
              <a:defRPr/>
            </a:lvl5pPr>
          </a:lstStyle>
          <a:p>
            <a:pPr lvl="0"/>
            <a:r>
              <a:rPr lang="sv-SE" err="1"/>
              <a:t>Column</a:t>
            </a:r>
            <a:r>
              <a:rPr lang="sv-SE"/>
              <a:t> 1.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p>
          <a:p>
            <a:pPr lvl="1"/>
            <a:r>
              <a:rPr lang="sv-SE" err="1"/>
              <a:t>Indent</a:t>
            </a:r>
            <a:r>
              <a:rPr lang="sv-SE"/>
              <a:t> </a:t>
            </a:r>
            <a:r>
              <a:rPr lang="sv-SE" err="1"/>
              <a:t>example</a:t>
            </a:r>
            <a:r>
              <a:rPr lang="sv-SE"/>
              <a:t> </a:t>
            </a:r>
            <a:r>
              <a:rPr lang="sv-SE" err="1"/>
              <a:t>lorem</a:t>
            </a:r>
            <a:r>
              <a:rPr lang="sv-SE"/>
              <a:t> </a:t>
            </a:r>
            <a:r>
              <a:rPr lang="sv-SE" err="1"/>
              <a:t>ipsum</a:t>
            </a:r>
            <a:r>
              <a:rPr lang="sv-SE"/>
              <a:t> </a:t>
            </a:r>
            <a:r>
              <a:rPr lang="sv-SE" err="1"/>
              <a:t>dolor</a:t>
            </a:r>
            <a:r>
              <a:rPr lang="sv-SE"/>
              <a:t>.</a:t>
            </a:r>
          </a:p>
          <a:p>
            <a:pPr lvl="0"/>
            <a:r>
              <a:rPr lang="sv-SE"/>
              <a:t>Tellus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a:t>
            </a:r>
          </a:p>
        </p:txBody>
      </p:sp>
      <p:sp>
        <p:nvSpPr>
          <p:cNvPr id="5" name="Platshållare för text 6">
            <a:extLst>
              <a:ext uri="{FF2B5EF4-FFF2-40B4-BE49-F238E27FC236}">
                <a16:creationId xmlns:a16="http://schemas.microsoft.com/office/drawing/2014/main" id="{D6DBEEF1-9331-FC41-C879-CC0AC019ECB7}"/>
              </a:ext>
            </a:extLst>
          </p:cNvPr>
          <p:cNvSpPr>
            <a:spLocks noGrp="1"/>
          </p:cNvSpPr>
          <p:nvPr>
            <p:ph type="body" sz="quarter" idx="19" hasCustomPrompt="1"/>
          </p:nvPr>
        </p:nvSpPr>
        <p:spPr>
          <a:xfrm>
            <a:off x="407988" y="3813361"/>
            <a:ext cx="5580062" cy="605496"/>
          </a:xfrm>
          <a:prstGeom prst="rect">
            <a:avLst/>
          </a:prstGeom>
          <a:ln>
            <a:noFill/>
          </a:ln>
        </p:spPr>
        <p:txBody>
          <a:bodyPr wrap="square" lIns="360000" tIns="360000" rIns="360000" bIns="72000" anchor="b">
            <a:spAutoFit/>
          </a:bodyPr>
          <a:lstStyle>
            <a:lvl1pPr marL="0" indent="0" algn="l">
              <a:lnSpc>
                <a:spcPct val="100000"/>
              </a:lnSpc>
              <a:spcBef>
                <a:spcPts val="0"/>
              </a:spcBef>
              <a:buNone/>
              <a:defRPr sz="11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SUBTITLE</a:t>
            </a:r>
          </a:p>
        </p:txBody>
      </p:sp>
      <p:sp>
        <p:nvSpPr>
          <p:cNvPr id="7" name="Platshållare för text 6">
            <a:extLst>
              <a:ext uri="{FF2B5EF4-FFF2-40B4-BE49-F238E27FC236}">
                <a16:creationId xmlns:a16="http://schemas.microsoft.com/office/drawing/2014/main" id="{BD65145B-3A4E-6F06-8A36-F6EED3BF2B1A}"/>
              </a:ext>
            </a:extLst>
          </p:cNvPr>
          <p:cNvSpPr>
            <a:spLocks noGrp="1"/>
          </p:cNvSpPr>
          <p:nvPr>
            <p:ph type="body" sz="quarter" idx="22" hasCustomPrompt="1"/>
          </p:nvPr>
        </p:nvSpPr>
        <p:spPr>
          <a:xfrm>
            <a:off x="6207538" y="4429581"/>
            <a:ext cx="5580063" cy="2023009"/>
          </a:xfrm>
          <a:prstGeom prst="rect">
            <a:avLst/>
          </a:prstGeom>
        </p:spPr>
        <p:txBody>
          <a:bodyPr wrap="square" lIns="360000" rIns="360000" bIns="360000" anchor="t">
            <a:spAutoFit/>
          </a:bodyPr>
          <a:lstStyle>
            <a:lvl1pPr marL="177800" indent="-177800" algn="l">
              <a:lnSpc>
                <a:spcPts val="2200"/>
              </a:lnSpc>
              <a:spcBef>
                <a:spcPts val="0"/>
              </a:spcBef>
              <a:spcAft>
                <a:spcPts val="1000"/>
              </a:spcAft>
              <a:buSzPct val="90000"/>
              <a:buFont typeface="Arial" panose="020B0604020202020204" pitchFamily="34" charset="0"/>
              <a:buChar char="•"/>
              <a:tabLst/>
              <a:defRPr sz="1400">
                <a:solidFill>
                  <a:schemeClr val="bg1"/>
                </a:solidFill>
              </a:defRPr>
            </a:lvl1pPr>
            <a:lvl2pPr marL="668338" indent="-211138">
              <a:spcAft>
                <a:spcPts val="1000"/>
              </a:spcAft>
              <a:buSzPct val="90000"/>
              <a:buFont typeface="Arial" panose="020B0604020202020204" pitchFamily="34" charset="0"/>
              <a:buChar char="•"/>
              <a:tabLst/>
              <a:defRPr sz="1400">
                <a:solidFill>
                  <a:schemeClr val="bg1"/>
                </a:solidFill>
              </a:defRPr>
            </a:lvl2pPr>
            <a:lvl3pPr marL="914400" indent="0">
              <a:buNone/>
              <a:defRPr/>
            </a:lvl3pPr>
            <a:lvl4pPr marL="1371600" indent="0">
              <a:buNone/>
              <a:defRPr/>
            </a:lvl4pPr>
            <a:lvl5pPr marL="1828800" indent="0">
              <a:buNone/>
              <a:defRPr/>
            </a:lvl5pPr>
          </a:lstStyle>
          <a:p>
            <a:pPr lvl="0"/>
            <a:r>
              <a:rPr lang="sv-SE" err="1"/>
              <a:t>Column</a:t>
            </a:r>
            <a:r>
              <a:rPr lang="sv-SE"/>
              <a:t> 2.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p>
          <a:p>
            <a:pPr lvl="1"/>
            <a:r>
              <a:rPr lang="sv-SE" err="1"/>
              <a:t>Indent</a:t>
            </a:r>
            <a:r>
              <a:rPr lang="sv-SE"/>
              <a:t> </a:t>
            </a:r>
            <a:r>
              <a:rPr lang="sv-SE" err="1"/>
              <a:t>example</a:t>
            </a:r>
            <a:r>
              <a:rPr lang="sv-SE"/>
              <a:t> </a:t>
            </a:r>
            <a:r>
              <a:rPr lang="sv-SE" err="1"/>
              <a:t>lorem</a:t>
            </a:r>
            <a:r>
              <a:rPr lang="sv-SE"/>
              <a:t> </a:t>
            </a:r>
            <a:r>
              <a:rPr lang="sv-SE" err="1"/>
              <a:t>ipsum</a:t>
            </a:r>
            <a:r>
              <a:rPr lang="sv-SE"/>
              <a:t> </a:t>
            </a:r>
            <a:r>
              <a:rPr lang="sv-SE" err="1"/>
              <a:t>dolor</a:t>
            </a:r>
            <a:r>
              <a:rPr lang="sv-SE"/>
              <a:t>.</a:t>
            </a:r>
          </a:p>
          <a:p>
            <a:pPr lvl="0"/>
            <a:r>
              <a:rPr lang="sv-SE"/>
              <a:t>Tellus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a:t>
            </a:r>
          </a:p>
        </p:txBody>
      </p:sp>
      <p:sp>
        <p:nvSpPr>
          <p:cNvPr id="11" name="Platshållare för text 6">
            <a:extLst>
              <a:ext uri="{FF2B5EF4-FFF2-40B4-BE49-F238E27FC236}">
                <a16:creationId xmlns:a16="http://schemas.microsoft.com/office/drawing/2014/main" id="{2AB8BFDD-7AA1-0863-858A-ED309365B10F}"/>
              </a:ext>
            </a:extLst>
          </p:cNvPr>
          <p:cNvSpPr>
            <a:spLocks noGrp="1"/>
          </p:cNvSpPr>
          <p:nvPr>
            <p:ph type="body" sz="quarter" idx="23" hasCustomPrompt="1"/>
          </p:nvPr>
        </p:nvSpPr>
        <p:spPr>
          <a:xfrm>
            <a:off x="6207539" y="3813361"/>
            <a:ext cx="5580062" cy="605496"/>
          </a:xfrm>
          <a:prstGeom prst="rect">
            <a:avLst/>
          </a:prstGeom>
          <a:ln>
            <a:noFill/>
          </a:ln>
        </p:spPr>
        <p:txBody>
          <a:bodyPr wrap="square" lIns="360000" tIns="360000" rIns="360000" bIns="72000" anchor="b">
            <a:spAutoFit/>
          </a:bodyPr>
          <a:lstStyle>
            <a:lvl1pPr marL="0" indent="0" algn="l">
              <a:lnSpc>
                <a:spcPct val="100000"/>
              </a:lnSpc>
              <a:spcBef>
                <a:spcPts val="0"/>
              </a:spcBef>
              <a:buNone/>
              <a:defRPr sz="11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SUBTITLE</a:t>
            </a:r>
          </a:p>
        </p:txBody>
      </p:sp>
    </p:spTree>
    <p:extLst>
      <p:ext uri="{BB962C8B-B14F-4D97-AF65-F5344CB8AC3E}">
        <p14:creationId xmlns:p14="http://schemas.microsoft.com/office/powerpoint/2010/main" val="2700439634"/>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3 Columns">
    <p:spTree>
      <p:nvGrpSpPr>
        <p:cNvPr id="1" name=""/>
        <p:cNvGrpSpPr/>
        <p:nvPr/>
      </p:nvGrpSpPr>
      <p:grpSpPr>
        <a:xfrm>
          <a:off x="0" y="0"/>
          <a:ext cx="0" cy="0"/>
          <a:chOff x="0" y="0"/>
          <a:chExt cx="0" cy="0"/>
        </a:xfrm>
      </p:grpSpPr>
      <p:sp>
        <p:nvSpPr>
          <p:cNvPr id="3" name="Rubrik 13">
            <a:extLst>
              <a:ext uri="{FF2B5EF4-FFF2-40B4-BE49-F238E27FC236}">
                <a16:creationId xmlns:a16="http://schemas.microsoft.com/office/drawing/2014/main" id="{5044E86B-E05D-28B8-72B6-D1C0712AB447}"/>
              </a:ext>
            </a:extLst>
          </p:cNvPr>
          <p:cNvSpPr>
            <a:spLocks noGrp="1"/>
          </p:cNvSpPr>
          <p:nvPr>
            <p:ph type="title"/>
          </p:nvPr>
        </p:nvSpPr>
        <p:spPr>
          <a:xfrm>
            <a:off x="407987" y="427086"/>
            <a:ext cx="11376025" cy="1019080"/>
          </a:xfrm>
          <a:prstGeom prst="rect">
            <a:avLst/>
          </a:prstGeom>
        </p:spPr>
        <p:txBody>
          <a:bodyPr wrap="square" lIns="360000" tIns="360000" rIns="360000" anchor="t" anchorCtr="0">
            <a:spAutoFit/>
          </a:bodyPr>
          <a:lstStyle>
            <a:lvl1pPr>
              <a:defRPr sz="4400">
                <a:solidFill>
                  <a:schemeClr val="bg1"/>
                </a:solidFill>
              </a:defRPr>
            </a:lvl1pPr>
          </a:lstStyle>
          <a:p>
            <a:endParaRPr lang="sv-SE"/>
          </a:p>
        </p:txBody>
      </p:sp>
      <p:sp>
        <p:nvSpPr>
          <p:cNvPr id="10" name="Platshållare för text 6">
            <a:extLst>
              <a:ext uri="{FF2B5EF4-FFF2-40B4-BE49-F238E27FC236}">
                <a16:creationId xmlns:a16="http://schemas.microsoft.com/office/drawing/2014/main" id="{55299F67-47C5-FC43-B324-61391AB97533}"/>
              </a:ext>
            </a:extLst>
          </p:cNvPr>
          <p:cNvSpPr>
            <a:spLocks noGrp="1"/>
          </p:cNvSpPr>
          <p:nvPr>
            <p:ph type="body" sz="quarter" idx="21" hasCustomPrompt="1"/>
          </p:nvPr>
        </p:nvSpPr>
        <p:spPr>
          <a:xfrm>
            <a:off x="407987" y="1446166"/>
            <a:ext cx="5580063" cy="1217704"/>
          </a:xfrm>
          <a:prstGeom prst="rect">
            <a:avLst/>
          </a:prstGeom>
        </p:spPr>
        <p:txBody>
          <a:bodyPr wrap="square" lIns="360000" tIns="270000" rIns="0" anchor="t">
            <a:spAutoFit/>
          </a:bodyPr>
          <a:lstStyle>
            <a:lvl1pPr marL="0" indent="0" algn="l">
              <a:lnSpc>
                <a:spcPts val="2400"/>
              </a:lnSpc>
              <a:spcBef>
                <a:spcPts val="0"/>
              </a:spcBef>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Introductory</a:t>
            </a:r>
            <a:r>
              <a:rPr lang="sv-SE"/>
              <a:t> text area.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a:t>
            </a:r>
            <a:r>
              <a:rPr lang="sv-SE"/>
              <a:t> ses </a:t>
            </a:r>
            <a:r>
              <a:rPr lang="sv-SE" err="1"/>
              <a:t>mollis</a:t>
            </a:r>
            <a:r>
              <a:rPr lang="sv-SE"/>
              <a:t> interdum, </a:t>
            </a:r>
            <a:r>
              <a:rPr lang="sv-SE" err="1"/>
              <a:t>tellus</a:t>
            </a:r>
            <a:r>
              <a:rPr lang="sv-SE"/>
              <a:t> </a:t>
            </a:r>
            <a:r>
              <a:rPr lang="sv-SE" err="1"/>
              <a:t>ac</a:t>
            </a:r>
            <a:r>
              <a:rPr lang="sv-SE"/>
              <a:t> </a:t>
            </a:r>
            <a:r>
              <a:rPr lang="sv-SE" err="1"/>
              <a:t>cursus</a:t>
            </a:r>
            <a:r>
              <a:rPr lang="sv-SE"/>
              <a:t> elit.</a:t>
            </a:r>
          </a:p>
        </p:txBody>
      </p:sp>
      <p:sp>
        <p:nvSpPr>
          <p:cNvPr id="8" name="Platshållare för text 6">
            <a:extLst>
              <a:ext uri="{FF2B5EF4-FFF2-40B4-BE49-F238E27FC236}">
                <a16:creationId xmlns:a16="http://schemas.microsoft.com/office/drawing/2014/main" id="{A7749418-51E0-A6C9-A045-F174D85E0F3D}"/>
              </a:ext>
            </a:extLst>
          </p:cNvPr>
          <p:cNvSpPr>
            <a:spLocks noGrp="1"/>
          </p:cNvSpPr>
          <p:nvPr>
            <p:ph type="body" sz="quarter" idx="14" hasCustomPrompt="1"/>
          </p:nvPr>
        </p:nvSpPr>
        <p:spPr>
          <a:xfrm>
            <a:off x="407987" y="5040767"/>
            <a:ext cx="3743743" cy="1406493"/>
          </a:xfrm>
          <a:prstGeom prst="rect">
            <a:avLst/>
          </a:prstGeom>
        </p:spPr>
        <p:txBody>
          <a:bodyPr wrap="square" lIns="360000" rIns="180000" bIns="360000" anchor="t">
            <a:spAutoFit/>
          </a:bodyPr>
          <a:lstStyle>
            <a:lvl1pPr marL="0" indent="0" algn="l">
              <a:lnSpc>
                <a:spcPts val="2000"/>
              </a:lnSpc>
              <a:spcBef>
                <a:spcPts val="0"/>
              </a:spcBef>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Column</a:t>
            </a:r>
            <a:r>
              <a:rPr lang="sv-SE"/>
              <a:t> 1.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a:t>
            </a:r>
            <a:r>
              <a:rPr lang="sv-SE"/>
              <a:t> </a:t>
            </a:r>
            <a:r>
              <a:rPr lang="sv-SE" err="1"/>
              <a:t>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a:t>
            </a:r>
          </a:p>
        </p:txBody>
      </p:sp>
      <p:sp>
        <p:nvSpPr>
          <p:cNvPr id="9" name="Platshållare för text 6">
            <a:extLst>
              <a:ext uri="{FF2B5EF4-FFF2-40B4-BE49-F238E27FC236}">
                <a16:creationId xmlns:a16="http://schemas.microsoft.com/office/drawing/2014/main" id="{BFC3BEF6-1142-95A2-FC1F-BA384743C439}"/>
              </a:ext>
            </a:extLst>
          </p:cNvPr>
          <p:cNvSpPr>
            <a:spLocks noGrp="1"/>
          </p:cNvSpPr>
          <p:nvPr>
            <p:ph type="body" sz="quarter" idx="19" hasCustomPrompt="1"/>
          </p:nvPr>
        </p:nvSpPr>
        <p:spPr>
          <a:xfrm>
            <a:off x="407988" y="4435271"/>
            <a:ext cx="3743742" cy="605496"/>
          </a:xfrm>
          <a:prstGeom prst="rect">
            <a:avLst/>
          </a:prstGeom>
          <a:ln>
            <a:noFill/>
          </a:ln>
        </p:spPr>
        <p:txBody>
          <a:bodyPr wrap="square" lIns="360000" tIns="360000" rIns="360000" bIns="72000" anchor="b">
            <a:spAutoFit/>
          </a:bodyPr>
          <a:lstStyle>
            <a:lvl1pPr marL="0" indent="0" algn="l">
              <a:lnSpc>
                <a:spcPct val="100000"/>
              </a:lnSpc>
              <a:spcBef>
                <a:spcPts val="0"/>
              </a:spcBef>
              <a:buNone/>
              <a:defRPr sz="11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SUBTITLE</a:t>
            </a:r>
          </a:p>
        </p:txBody>
      </p:sp>
      <p:sp>
        <p:nvSpPr>
          <p:cNvPr id="12" name="Platshållare för text 6">
            <a:extLst>
              <a:ext uri="{FF2B5EF4-FFF2-40B4-BE49-F238E27FC236}">
                <a16:creationId xmlns:a16="http://schemas.microsoft.com/office/drawing/2014/main" id="{09CBB96B-72CE-ED5E-6141-B47B0A651AEB}"/>
              </a:ext>
            </a:extLst>
          </p:cNvPr>
          <p:cNvSpPr>
            <a:spLocks noGrp="1"/>
          </p:cNvSpPr>
          <p:nvPr>
            <p:ph type="body" sz="quarter" idx="22" hasCustomPrompt="1"/>
          </p:nvPr>
        </p:nvSpPr>
        <p:spPr>
          <a:xfrm>
            <a:off x="4224128" y="5040767"/>
            <a:ext cx="3743743" cy="1406493"/>
          </a:xfrm>
          <a:prstGeom prst="rect">
            <a:avLst/>
          </a:prstGeom>
        </p:spPr>
        <p:txBody>
          <a:bodyPr wrap="square" lIns="360000" rIns="180000" bIns="360000" anchor="t">
            <a:spAutoFit/>
          </a:bodyPr>
          <a:lstStyle>
            <a:lvl1pPr marL="0" indent="0" algn="l">
              <a:lnSpc>
                <a:spcPts val="2000"/>
              </a:lnSpc>
              <a:spcBef>
                <a:spcPts val="0"/>
              </a:spcBef>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Column</a:t>
            </a:r>
            <a:r>
              <a:rPr lang="sv-SE"/>
              <a:t> 2.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a:t>
            </a:r>
            <a:r>
              <a:rPr lang="sv-SE"/>
              <a:t> </a:t>
            </a:r>
            <a:r>
              <a:rPr lang="sv-SE" err="1"/>
              <a:t>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a:t>
            </a:r>
          </a:p>
        </p:txBody>
      </p:sp>
      <p:sp>
        <p:nvSpPr>
          <p:cNvPr id="13" name="Platshållare för text 6">
            <a:extLst>
              <a:ext uri="{FF2B5EF4-FFF2-40B4-BE49-F238E27FC236}">
                <a16:creationId xmlns:a16="http://schemas.microsoft.com/office/drawing/2014/main" id="{639B5AB0-CAAF-2AE7-1968-62BE32C9F484}"/>
              </a:ext>
            </a:extLst>
          </p:cNvPr>
          <p:cNvSpPr>
            <a:spLocks noGrp="1"/>
          </p:cNvSpPr>
          <p:nvPr>
            <p:ph type="body" sz="quarter" idx="23" hasCustomPrompt="1"/>
          </p:nvPr>
        </p:nvSpPr>
        <p:spPr>
          <a:xfrm>
            <a:off x="4224129" y="4435271"/>
            <a:ext cx="3743742" cy="605496"/>
          </a:xfrm>
          <a:prstGeom prst="rect">
            <a:avLst/>
          </a:prstGeom>
          <a:ln>
            <a:noFill/>
          </a:ln>
        </p:spPr>
        <p:txBody>
          <a:bodyPr wrap="square" lIns="360000" tIns="360000" rIns="360000" bIns="72000" anchor="b">
            <a:spAutoFit/>
          </a:bodyPr>
          <a:lstStyle>
            <a:lvl1pPr marL="0" indent="0" algn="l">
              <a:lnSpc>
                <a:spcPct val="100000"/>
              </a:lnSpc>
              <a:spcBef>
                <a:spcPts val="0"/>
              </a:spcBef>
              <a:buNone/>
              <a:defRPr sz="11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SUBTITLE</a:t>
            </a:r>
          </a:p>
        </p:txBody>
      </p:sp>
      <p:sp>
        <p:nvSpPr>
          <p:cNvPr id="14" name="Platshållare för text 6">
            <a:extLst>
              <a:ext uri="{FF2B5EF4-FFF2-40B4-BE49-F238E27FC236}">
                <a16:creationId xmlns:a16="http://schemas.microsoft.com/office/drawing/2014/main" id="{44CADB46-28BC-BCD3-0781-B7187D3583CF}"/>
              </a:ext>
            </a:extLst>
          </p:cNvPr>
          <p:cNvSpPr>
            <a:spLocks noGrp="1"/>
          </p:cNvSpPr>
          <p:nvPr>
            <p:ph type="body" sz="quarter" idx="24" hasCustomPrompt="1"/>
          </p:nvPr>
        </p:nvSpPr>
        <p:spPr>
          <a:xfrm>
            <a:off x="8038036" y="5040767"/>
            <a:ext cx="3743743" cy="1406493"/>
          </a:xfrm>
          <a:prstGeom prst="rect">
            <a:avLst/>
          </a:prstGeom>
        </p:spPr>
        <p:txBody>
          <a:bodyPr wrap="square" lIns="360000" rIns="180000" bIns="360000" anchor="t">
            <a:spAutoFit/>
          </a:bodyPr>
          <a:lstStyle>
            <a:lvl1pPr marL="0" indent="0" algn="l">
              <a:lnSpc>
                <a:spcPts val="2000"/>
              </a:lnSpc>
              <a:spcBef>
                <a:spcPts val="0"/>
              </a:spcBef>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Column</a:t>
            </a:r>
            <a:r>
              <a:rPr lang="sv-SE"/>
              <a:t> 3.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a:t>
            </a:r>
            <a:r>
              <a:rPr lang="sv-SE"/>
              <a:t> </a:t>
            </a:r>
            <a:r>
              <a:rPr lang="sv-SE" err="1"/>
              <a:t>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a:t>
            </a:r>
          </a:p>
        </p:txBody>
      </p:sp>
      <p:sp>
        <p:nvSpPr>
          <p:cNvPr id="15" name="Platshållare för text 6">
            <a:extLst>
              <a:ext uri="{FF2B5EF4-FFF2-40B4-BE49-F238E27FC236}">
                <a16:creationId xmlns:a16="http://schemas.microsoft.com/office/drawing/2014/main" id="{C70812F3-0ADC-2EF0-697C-88FE5A14AC37}"/>
              </a:ext>
            </a:extLst>
          </p:cNvPr>
          <p:cNvSpPr>
            <a:spLocks noGrp="1"/>
          </p:cNvSpPr>
          <p:nvPr>
            <p:ph type="body" sz="quarter" idx="25" hasCustomPrompt="1"/>
          </p:nvPr>
        </p:nvSpPr>
        <p:spPr>
          <a:xfrm>
            <a:off x="8038037" y="4435271"/>
            <a:ext cx="3743742" cy="605496"/>
          </a:xfrm>
          <a:prstGeom prst="rect">
            <a:avLst/>
          </a:prstGeom>
          <a:ln>
            <a:noFill/>
          </a:ln>
        </p:spPr>
        <p:txBody>
          <a:bodyPr wrap="square" lIns="360000" tIns="360000" rIns="360000" bIns="72000" anchor="b">
            <a:spAutoFit/>
          </a:bodyPr>
          <a:lstStyle>
            <a:lvl1pPr marL="0" indent="0" algn="l">
              <a:lnSpc>
                <a:spcPct val="100000"/>
              </a:lnSpc>
              <a:spcBef>
                <a:spcPts val="0"/>
              </a:spcBef>
              <a:buNone/>
              <a:defRPr sz="11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SUBTITLE</a:t>
            </a:r>
          </a:p>
        </p:txBody>
      </p:sp>
    </p:spTree>
    <p:extLst>
      <p:ext uri="{BB962C8B-B14F-4D97-AF65-F5344CB8AC3E}">
        <p14:creationId xmlns:p14="http://schemas.microsoft.com/office/powerpoint/2010/main" val="1259311415"/>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Numbers">
    <p:spTree>
      <p:nvGrpSpPr>
        <p:cNvPr id="1" name=""/>
        <p:cNvGrpSpPr/>
        <p:nvPr/>
      </p:nvGrpSpPr>
      <p:grpSpPr>
        <a:xfrm>
          <a:off x="0" y="0"/>
          <a:ext cx="0" cy="0"/>
          <a:chOff x="0" y="0"/>
          <a:chExt cx="0" cy="0"/>
        </a:xfrm>
      </p:grpSpPr>
      <p:sp>
        <p:nvSpPr>
          <p:cNvPr id="4" name="Platshållare för text 6">
            <a:extLst>
              <a:ext uri="{FF2B5EF4-FFF2-40B4-BE49-F238E27FC236}">
                <a16:creationId xmlns:a16="http://schemas.microsoft.com/office/drawing/2014/main" id="{0B160FF8-A5EB-62FE-4E16-0EED67D66BCF}"/>
              </a:ext>
            </a:extLst>
          </p:cNvPr>
          <p:cNvSpPr>
            <a:spLocks noGrp="1"/>
          </p:cNvSpPr>
          <p:nvPr>
            <p:ph type="body" sz="quarter" idx="12" hasCustomPrompt="1"/>
          </p:nvPr>
        </p:nvSpPr>
        <p:spPr>
          <a:xfrm>
            <a:off x="407988" y="404813"/>
            <a:ext cx="5580062" cy="724365"/>
          </a:xfrm>
          <a:prstGeom prst="rect">
            <a:avLst/>
          </a:prstGeom>
          <a:ln>
            <a:noFill/>
          </a:ln>
        </p:spPr>
        <p:txBody>
          <a:bodyPr wrap="square" lIns="360000" tIns="360000" rIns="0" bIns="144000" anchor="t">
            <a:spAutoFit/>
          </a:bodyPr>
          <a:lstStyle>
            <a:lvl1pPr marL="0" indent="0" algn="l">
              <a:lnSpc>
                <a:spcPct val="100000"/>
              </a:lnSpc>
              <a:spcBef>
                <a:spcPts val="0"/>
              </a:spcBef>
              <a:buNone/>
              <a:defRPr sz="14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5" name="Platshållare för text 6">
            <a:extLst>
              <a:ext uri="{FF2B5EF4-FFF2-40B4-BE49-F238E27FC236}">
                <a16:creationId xmlns:a16="http://schemas.microsoft.com/office/drawing/2014/main" id="{44294C88-8845-0969-2CB9-5971FAACB116}"/>
              </a:ext>
            </a:extLst>
          </p:cNvPr>
          <p:cNvSpPr>
            <a:spLocks noGrp="1"/>
          </p:cNvSpPr>
          <p:nvPr>
            <p:ph type="body" sz="quarter" idx="13" hasCustomPrompt="1"/>
          </p:nvPr>
        </p:nvSpPr>
        <p:spPr>
          <a:xfrm>
            <a:off x="407988" y="5910924"/>
            <a:ext cx="3671732" cy="532793"/>
          </a:xfrm>
          <a:prstGeom prst="rect">
            <a:avLst/>
          </a:prstGeom>
        </p:spPr>
        <p:txBody>
          <a:bodyPr wrap="square" lIns="360000" rIns="360000" bIns="360000" anchor="t">
            <a:spAutoFit/>
          </a:bodyPr>
          <a:lstStyle>
            <a:lvl1pPr marL="0" indent="0" algn="l">
              <a:lnSpc>
                <a:spcPct val="100000"/>
              </a:lnSpc>
              <a:spcBef>
                <a:spcPts val="0"/>
              </a:spcBef>
              <a:buNone/>
              <a:defRPr sz="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p>
        </p:txBody>
      </p:sp>
      <p:sp>
        <p:nvSpPr>
          <p:cNvPr id="3" name="Platshållare för text 6">
            <a:extLst>
              <a:ext uri="{FF2B5EF4-FFF2-40B4-BE49-F238E27FC236}">
                <a16:creationId xmlns:a16="http://schemas.microsoft.com/office/drawing/2014/main" id="{7904A070-98EA-A320-486A-14B73DCE3EE5}"/>
              </a:ext>
            </a:extLst>
          </p:cNvPr>
          <p:cNvSpPr>
            <a:spLocks noGrp="1"/>
          </p:cNvSpPr>
          <p:nvPr>
            <p:ph type="body" sz="quarter" idx="14" hasCustomPrompt="1"/>
          </p:nvPr>
        </p:nvSpPr>
        <p:spPr>
          <a:xfrm>
            <a:off x="407987" y="5373518"/>
            <a:ext cx="3671733" cy="535531"/>
          </a:xfrm>
          <a:prstGeom prst="rect">
            <a:avLst/>
          </a:prstGeom>
        </p:spPr>
        <p:txBody>
          <a:bodyPr wrap="square" lIns="360000" rIns="360000" anchor="b">
            <a:spAutoFit/>
          </a:bodyPr>
          <a:lstStyle>
            <a:lvl1pPr marL="0" indent="0" algn="l">
              <a:buNone/>
              <a:defRPr sz="3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700 MSEK</a:t>
            </a:r>
          </a:p>
        </p:txBody>
      </p:sp>
      <p:sp>
        <p:nvSpPr>
          <p:cNvPr id="8" name="Platshållare för text 6">
            <a:extLst>
              <a:ext uri="{FF2B5EF4-FFF2-40B4-BE49-F238E27FC236}">
                <a16:creationId xmlns:a16="http://schemas.microsoft.com/office/drawing/2014/main" id="{AC7259F7-C58D-48B3-40F2-678DC3871527}"/>
              </a:ext>
            </a:extLst>
          </p:cNvPr>
          <p:cNvSpPr>
            <a:spLocks noGrp="1"/>
          </p:cNvSpPr>
          <p:nvPr>
            <p:ph type="body" sz="quarter" idx="15" hasCustomPrompt="1"/>
          </p:nvPr>
        </p:nvSpPr>
        <p:spPr>
          <a:xfrm>
            <a:off x="4260134" y="5910924"/>
            <a:ext cx="3671732" cy="532793"/>
          </a:xfrm>
          <a:prstGeom prst="rect">
            <a:avLst/>
          </a:prstGeom>
        </p:spPr>
        <p:txBody>
          <a:bodyPr wrap="square" lIns="360000" rIns="360000" bIns="360000" anchor="t">
            <a:spAutoFit/>
          </a:bodyPr>
          <a:lstStyle>
            <a:lvl1pPr marL="0" indent="0" algn="l">
              <a:lnSpc>
                <a:spcPct val="100000"/>
              </a:lnSpc>
              <a:spcBef>
                <a:spcPts val="0"/>
              </a:spcBef>
              <a:buNone/>
              <a:defRPr sz="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p>
        </p:txBody>
      </p:sp>
      <p:sp>
        <p:nvSpPr>
          <p:cNvPr id="9" name="Platshållare för text 6">
            <a:extLst>
              <a:ext uri="{FF2B5EF4-FFF2-40B4-BE49-F238E27FC236}">
                <a16:creationId xmlns:a16="http://schemas.microsoft.com/office/drawing/2014/main" id="{2C910F2D-19CB-03F5-B811-12FFC0691CFA}"/>
              </a:ext>
            </a:extLst>
          </p:cNvPr>
          <p:cNvSpPr>
            <a:spLocks noGrp="1"/>
          </p:cNvSpPr>
          <p:nvPr>
            <p:ph type="body" sz="quarter" idx="16" hasCustomPrompt="1"/>
          </p:nvPr>
        </p:nvSpPr>
        <p:spPr>
          <a:xfrm>
            <a:off x="4260133" y="5373518"/>
            <a:ext cx="3671733" cy="535531"/>
          </a:xfrm>
          <a:prstGeom prst="rect">
            <a:avLst/>
          </a:prstGeom>
        </p:spPr>
        <p:txBody>
          <a:bodyPr wrap="square" lIns="360000" rIns="360000" anchor="b">
            <a:spAutoFit/>
          </a:bodyPr>
          <a:lstStyle>
            <a:lvl1pPr marL="0" indent="0" algn="l">
              <a:buNone/>
              <a:defRPr sz="3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80 MSEK</a:t>
            </a:r>
          </a:p>
        </p:txBody>
      </p:sp>
      <p:sp>
        <p:nvSpPr>
          <p:cNvPr id="10" name="Platshållare för text 6">
            <a:extLst>
              <a:ext uri="{FF2B5EF4-FFF2-40B4-BE49-F238E27FC236}">
                <a16:creationId xmlns:a16="http://schemas.microsoft.com/office/drawing/2014/main" id="{36A84EED-89A2-9A17-A038-237DB26B2DA1}"/>
              </a:ext>
            </a:extLst>
          </p:cNvPr>
          <p:cNvSpPr>
            <a:spLocks noGrp="1"/>
          </p:cNvSpPr>
          <p:nvPr>
            <p:ph type="body" sz="quarter" idx="17" hasCustomPrompt="1"/>
          </p:nvPr>
        </p:nvSpPr>
        <p:spPr>
          <a:xfrm>
            <a:off x="8112281" y="5910924"/>
            <a:ext cx="3671732" cy="532793"/>
          </a:xfrm>
          <a:prstGeom prst="rect">
            <a:avLst/>
          </a:prstGeom>
        </p:spPr>
        <p:txBody>
          <a:bodyPr wrap="square" lIns="360000" rIns="360000" bIns="360000" anchor="t">
            <a:spAutoFit/>
          </a:bodyPr>
          <a:lstStyle>
            <a:lvl1pPr marL="0" indent="0" algn="l">
              <a:lnSpc>
                <a:spcPct val="100000"/>
              </a:lnSpc>
              <a:spcBef>
                <a:spcPts val="0"/>
              </a:spcBef>
              <a:buNone/>
              <a:defRPr sz="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p>
        </p:txBody>
      </p:sp>
      <p:sp>
        <p:nvSpPr>
          <p:cNvPr id="11" name="Platshållare för text 6">
            <a:extLst>
              <a:ext uri="{FF2B5EF4-FFF2-40B4-BE49-F238E27FC236}">
                <a16:creationId xmlns:a16="http://schemas.microsoft.com/office/drawing/2014/main" id="{98745F45-54A2-DC80-CC66-1755E7FEF191}"/>
              </a:ext>
            </a:extLst>
          </p:cNvPr>
          <p:cNvSpPr>
            <a:spLocks noGrp="1"/>
          </p:cNvSpPr>
          <p:nvPr>
            <p:ph type="body" sz="quarter" idx="18" hasCustomPrompt="1"/>
          </p:nvPr>
        </p:nvSpPr>
        <p:spPr>
          <a:xfrm>
            <a:off x="8112280" y="5373518"/>
            <a:ext cx="3671733" cy="535531"/>
          </a:xfrm>
          <a:prstGeom prst="rect">
            <a:avLst/>
          </a:prstGeom>
        </p:spPr>
        <p:txBody>
          <a:bodyPr wrap="square" lIns="360000" rIns="360000" anchor="b">
            <a:spAutoFit/>
          </a:bodyPr>
          <a:lstStyle>
            <a:lvl1pPr marL="0" indent="0" algn="l">
              <a:buNone/>
              <a:defRPr sz="3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+20.5%</a:t>
            </a:r>
          </a:p>
        </p:txBody>
      </p:sp>
      <p:sp>
        <p:nvSpPr>
          <p:cNvPr id="12" name="Platshållare för text 6">
            <a:extLst>
              <a:ext uri="{FF2B5EF4-FFF2-40B4-BE49-F238E27FC236}">
                <a16:creationId xmlns:a16="http://schemas.microsoft.com/office/drawing/2014/main" id="{888E65CA-1D70-581B-6ABA-6AEF6AE4E3DD}"/>
              </a:ext>
            </a:extLst>
          </p:cNvPr>
          <p:cNvSpPr>
            <a:spLocks noGrp="1"/>
          </p:cNvSpPr>
          <p:nvPr>
            <p:ph type="body" sz="quarter" idx="19" hasCustomPrompt="1"/>
          </p:nvPr>
        </p:nvSpPr>
        <p:spPr>
          <a:xfrm>
            <a:off x="407988" y="4767085"/>
            <a:ext cx="3671732" cy="605496"/>
          </a:xfrm>
          <a:prstGeom prst="rect">
            <a:avLst/>
          </a:prstGeom>
          <a:ln>
            <a:noFill/>
          </a:ln>
        </p:spPr>
        <p:txBody>
          <a:bodyPr wrap="square" lIns="360000" tIns="360000" rIns="360000" bIns="72000" anchor="b">
            <a:spAutoFit/>
          </a:bodyPr>
          <a:lstStyle>
            <a:lvl1pPr marL="0" indent="0" algn="l">
              <a:lnSpc>
                <a:spcPct val="100000"/>
              </a:lnSpc>
              <a:spcBef>
                <a:spcPts val="0"/>
              </a:spcBef>
              <a:buNone/>
              <a:defRPr sz="11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13" name="Platshållare för text 6">
            <a:extLst>
              <a:ext uri="{FF2B5EF4-FFF2-40B4-BE49-F238E27FC236}">
                <a16:creationId xmlns:a16="http://schemas.microsoft.com/office/drawing/2014/main" id="{0C2389E1-E799-0CE4-EAA0-4BACCB274044}"/>
              </a:ext>
            </a:extLst>
          </p:cNvPr>
          <p:cNvSpPr>
            <a:spLocks noGrp="1"/>
          </p:cNvSpPr>
          <p:nvPr>
            <p:ph type="body" sz="quarter" idx="20" hasCustomPrompt="1"/>
          </p:nvPr>
        </p:nvSpPr>
        <p:spPr>
          <a:xfrm>
            <a:off x="4260134" y="4767085"/>
            <a:ext cx="3671732" cy="605496"/>
          </a:xfrm>
          <a:prstGeom prst="rect">
            <a:avLst/>
          </a:prstGeom>
          <a:ln>
            <a:noFill/>
          </a:ln>
        </p:spPr>
        <p:txBody>
          <a:bodyPr wrap="square" lIns="360000" tIns="360000" rIns="360000" bIns="72000" anchor="b">
            <a:spAutoFit/>
          </a:bodyPr>
          <a:lstStyle>
            <a:lvl1pPr marL="0" indent="0" algn="l">
              <a:lnSpc>
                <a:spcPct val="100000"/>
              </a:lnSpc>
              <a:spcBef>
                <a:spcPts val="0"/>
              </a:spcBef>
              <a:buNone/>
              <a:defRPr sz="11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14" name="Platshållare för text 6">
            <a:extLst>
              <a:ext uri="{FF2B5EF4-FFF2-40B4-BE49-F238E27FC236}">
                <a16:creationId xmlns:a16="http://schemas.microsoft.com/office/drawing/2014/main" id="{F7BFD5C7-9D11-12E8-5048-DDE3F0D9BC53}"/>
              </a:ext>
            </a:extLst>
          </p:cNvPr>
          <p:cNvSpPr>
            <a:spLocks noGrp="1"/>
          </p:cNvSpPr>
          <p:nvPr>
            <p:ph type="body" sz="quarter" idx="21" hasCustomPrompt="1"/>
          </p:nvPr>
        </p:nvSpPr>
        <p:spPr>
          <a:xfrm>
            <a:off x="8112281" y="4767085"/>
            <a:ext cx="3671732" cy="605496"/>
          </a:xfrm>
          <a:prstGeom prst="rect">
            <a:avLst/>
          </a:prstGeom>
          <a:ln>
            <a:noFill/>
          </a:ln>
        </p:spPr>
        <p:txBody>
          <a:bodyPr wrap="square" lIns="360000" tIns="360000" rIns="360000" bIns="72000" anchor="b">
            <a:spAutoFit/>
          </a:bodyPr>
          <a:lstStyle>
            <a:lvl1pPr marL="0" indent="0" algn="l">
              <a:lnSpc>
                <a:spcPct val="100000"/>
              </a:lnSpc>
              <a:spcBef>
                <a:spcPts val="0"/>
              </a:spcBef>
              <a:buNone/>
              <a:defRPr sz="11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15" name="Rubrik 13">
            <a:extLst>
              <a:ext uri="{FF2B5EF4-FFF2-40B4-BE49-F238E27FC236}">
                <a16:creationId xmlns:a16="http://schemas.microsoft.com/office/drawing/2014/main" id="{ED4A07EF-F62C-F0BB-ED1C-37FF5BE337B4}"/>
              </a:ext>
            </a:extLst>
          </p:cNvPr>
          <p:cNvSpPr>
            <a:spLocks noGrp="1"/>
          </p:cNvSpPr>
          <p:nvPr>
            <p:ph type="title"/>
          </p:nvPr>
        </p:nvSpPr>
        <p:spPr>
          <a:xfrm>
            <a:off x="407988" y="1129178"/>
            <a:ext cx="5580062" cy="701731"/>
          </a:xfrm>
          <a:prstGeom prst="rect">
            <a:avLst/>
          </a:prstGeom>
        </p:spPr>
        <p:txBody>
          <a:bodyPr lIns="360000" rIns="360000" anchor="t" anchorCtr="0">
            <a:spAutoFit/>
          </a:bodyPr>
          <a:lstStyle>
            <a:lvl1pPr>
              <a:defRPr sz="4400">
                <a:solidFill>
                  <a:schemeClr val="bg1"/>
                </a:solidFill>
              </a:defRPr>
            </a:lvl1pPr>
          </a:lstStyle>
          <a:p>
            <a:endParaRPr lang="sv-SE"/>
          </a:p>
        </p:txBody>
      </p:sp>
    </p:spTree>
    <p:extLst>
      <p:ext uri="{BB962C8B-B14F-4D97-AF65-F5344CB8AC3E}">
        <p14:creationId xmlns:p14="http://schemas.microsoft.com/office/powerpoint/2010/main" val="249423646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utro / Logotype with tagline">
    <p:spTree>
      <p:nvGrpSpPr>
        <p:cNvPr id="1" name=""/>
        <p:cNvGrpSpPr/>
        <p:nvPr/>
      </p:nvGrpSpPr>
      <p:grpSpPr>
        <a:xfrm>
          <a:off x="0" y="0"/>
          <a:ext cx="0" cy="0"/>
          <a:chOff x="0" y="0"/>
          <a:chExt cx="0" cy="0"/>
        </a:xfrm>
      </p:grpSpPr>
      <p:pic>
        <p:nvPicPr>
          <p:cNvPr id="6" name="Bild 5">
            <a:extLst>
              <a:ext uri="{FF2B5EF4-FFF2-40B4-BE49-F238E27FC236}">
                <a16:creationId xmlns:a16="http://schemas.microsoft.com/office/drawing/2014/main" id="{5EF599BA-46F6-CE73-2E9F-18A40BDD1E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10535" y="2888925"/>
            <a:ext cx="5170930" cy="1080150"/>
          </a:xfrm>
          <a:prstGeom prst="rect">
            <a:avLst/>
          </a:prstGeom>
        </p:spPr>
      </p:pic>
      <p:sp>
        <p:nvSpPr>
          <p:cNvPr id="7" name="Platshållare för text 11">
            <a:extLst>
              <a:ext uri="{FF2B5EF4-FFF2-40B4-BE49-F238E27FC236}">
                <a16:creationId xmlns:a16="http://schemas.microsoft.com/office/drawing/2014/main" id="{614349DB-BFCA-6159-BA97-A301A9CBB483}"/>
              </a:ext>
            </a:extLst>
          </p:cNvPr>
          <p:cNvSpPr>
            <a:spLocks noGrp="1"/>
          </p:cNvSpPr>
          <p:nvPr>
            <p:ph type="body" sz="quarter" idx="12" hasCustomPrompt="1"/>
          </p:nvPr>
        </p:nvSpPr>
        <p:spPr>
          <a:xfrm>
            <a:off x="417512" y="6453188"/>
            <a:ext cx="5570537" cy="215900"/>
          </a:xfrm>
          <a:prstGeom prst="rect">
            <a:avLst/>
          </a:prstGeom>
        </p:spPr>
        <p:txBody>
          <a:bodyPr lIns="0" tIns="0" rIns="0" bIns="0" anchor="b"/>
          <a:lstStyle>
            <a:lvl1pPr marL="0" indent="0">
              <a:buNone/>
              <a:defRPr sz="600">
                <a:solidFill>
                  <a:schemeClr val="bg1"/>
                </a:solidFill>
              </a:defRPr>
            </a:lvl1pPr>
            <a:lvl2pPr marL="457200" indent="0">
              <a:buNone/>
              <a:defRPr/>
            </a:lvl2pPr>
          </a:lstStyle>
          <a:p>
            <a:pPr lvl="0"/>
            <a:r>
              <a:rPr lang="sv-SE"/>
              <a:t>Edit </a:t>
            </a:r>
            <a:r>
              <a:rPr lang="sv-SE" err="1"/>
              <a:t>footer</a:t>
            </a:r>
            <a:r>
              <a:rPr lang="sv-SE"/>
              <a:t> text</a:t>
            </a:r>
          </a:p>
        </p:txBody>
      </p:sp>
    </p:spTree>
    <p:extLst>
      <p:ext uri="{BB962C8B-B14F-4D97-AF65-F5344CB8AC3E}">
        <p14:creationId xmlns:p14="http://schemas.microsoft.com/office/powerpoint/2010/main" val="2090850781"/>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4" name="Rubrik 13">
            <a:extLst>
              <a:ext uri="{FF2B5EF4-FFF2-40B4-BE49-F238E27FC236}">
                <a16:creationId xmlns:a16="http://schemas.microsoft.com/office/drawing/2014/main" id="{B8735DD3-A225-8BDB-3CD1-5F2F2AF32843}"/>
              </a:ext>
            </a:extLst>
          </p:cNvPr>
          <p:cNvSpPr>
            <a:spLocks noGrp="1"/>
          </p:cNvSpPr>
          <p:nvPr>
            <p:ph type="title"/>
          </p:nvPr>
        </p:nvSpPr>
        <p:spPr>
          <a:xfrm>
            <a:off x="407987" y="427086"/>
            <a:ext cx="11376025" cy="1019080"/>
          </a:xfrm>
          <a:prstGeom prst="rect">
            <a:avLst/>
          </a:prstGeom>
        </p:spPr>
        <p:txBody>
          <a:bodyPr wrap="square" lIns="360000" tIns="360000" rIns="360000" anchor="t" anchorCtr="0">
            <a:spAutoFit/>
          </a:bodyPr>
          <a:lstStyle>
            <a:lvl1pPr>
              <a:defRPr sz="4400">
                <a:solidFill>
                  <a:schemeClr val="bg1"/>
                </a:solidFill>
              </a:defRPr>
            </a:lvl1pPr>
          </a:lstStyle>
          <a:p>
            <a:endParaRPr lang="sv-SE"/>
          </a:p>
        </p:txBody>
      </p:sp>
      <p:sp>
        <p:nvSpPr>
          <p:cNvPr id="12" name="Platshållare för text 6">
            <a:extLst>
              <a:ext uri="{FF2B5EF4-FFF2-40B4-BE49-F238E27FC236}">
                <a16:creationId xmlns:a16="http://schemas.microsoft.com/office/drawing/2014/main" id="{DDD4BDB0-701A-296E-1B62-AAE37439B76C}"/>
              </a:ext>
            </a:extLst>
          </p:cNvPr>
          <p:cNvSpPr>
            <a:spLocks noGrp="1"/>
          </p:cNvSpPr>
          <p:nvPr>
            <p:ph type="body" sz="quarter" idx="21"/>
          </p:nvPr>
        </p:nvSpPr>
        <p:spPr>
          <a:xfrm>
            <a:off x="407987" y="1446166"/>
            <a:ext cx="5580063" cy="602151"/>
          </a:xfrm>
          <a:prstGeom prst="rect">
            <a:avLst/>
          </a:prstGeom>
        </p:spPr>
        <p:txBody>
          <a:bodyPr wrap="square" lIns="360000" tIns="270000" rIns="0" anchor="t">
            <a:spAutoFit/>
          </a:bodyPr>
          <a:lstStyle>
            <a:lvl1pPr marL="0" indent="0" algn="l">
              <a:lnSpc>
                <a:spcPts val="2400"/>
              </a:lnSpc>
              <a:spcBef>
                <a:spcPts val="0"/>
              </a:spcBef>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8" name="Platshållare för bild 7">
            <a:extLst>
              <a:ext uri="{FF2B5EF4-FFF2-40B4-BE49-F238E27FC236}">
                <a16:creationId xmlns:a16="http://schemas.microsoft.com/office/drawing/2014/main" id="{CFB46536-525C-64ED-AB60-A2B3D8D10D4C}"/>
              </a:ext>
            </a:extLst>
          </p:cNvPr>
          <p:cNvSpPr>
            <a:spLocks noGrp="1"/>
          </p:cNvSpPr>
          <p:nvPr>
            <p:ph type="pic" sz="quarter" idx="22"/>
          </p:nvPr>
        </p:nvSpPr>
        <p:spPr>
          <a:xfrm>
            <a:off x="773778" y="3429000"/>
            <a:ext cx="1937752" cy="1295400"/>
          </a:xfrm>
          <a:prstGeom prst="rect">
            <a:avLst/>
          </a:prstGeom>
        </p:spPr>
        <p:txBody>
          <a:bodyPr/>
          <a:lstStyle>
            <a:lvl1pPr marL="0" indent="0">
              <a:buNone/>
              <a:defRPr sz="1400"/>
            </a:lvl1pPr>
          </a:lstStyle>
          <a:p>
            <a:endParaRPr lang="sv-SE"/>
          </a:p>
        </p:txBody>
      </p:sp>
      <p:sp>
        <p:nvSpPr>
          <p:cNvPr id="34" name="Platshållare för bild 7">
            <a:extLst>
              <a:ext uri="{FF2B5EF4-FFF2-40B4-BE49-F238E27FC236}">
                <a16:creationId xmlns:a16="http://schemas.microsoft.com/office/drawing/2014/main" id="{A48D1E72-8123-528D-1883-3F68585FB2DB}"/>
              </a:ext>
            </a:extLst>
          </p:cNvPr>
          <p:cNvSpPr>
            <a:spLocks noGrp="1"/>
          </p:cNvSpPr>
          <p:nvPr>
            <p:ph type="pic" sz="quarter" idx="37"/>
          </p:nvPr>
        </p:nvSpPr>
        <p:spPr>
          <a:xfrm>
            <a:off x="9476066" y="3429000"/>
            <a:ext cx="1937752" cy="1295400"/>
          </a:xfrm>
          <a:prstGeom prst="rect">
            <a:avLst/>
          </a:prstGeom>
        </p:spPr>
        <p:txBody>
          <a:bodyPr/>
          <a:lstStyle>
            <a:lvl1pPr marL="0" indent="0">
              <a:buNone/>
              <a:defRPr sz="1400"/>
            </a:lvl1pPr>
          </a:lstStyle>
          <a:p>
            <a:endParaRPr lang="sv-SE"/>
          </a:p>
        </p:txBody>
      </p:sp>
      <p:sp>
        <p:nvSpPr>
          <p:cNvPr id="37" name="Platshållare för bild 7">
            <a:extLst>
              <a:ext uri="{FF2B5EF4-FFF2-40B4-BE49-F238E27FC236}">
                <a16:creationId xmlns:a16="http://schemas.microsoft.com/office/drawing/2014/main" id="{762B2883-CE38-E172-BCBB-F17CB73FF338}"/>
              </a:ext>
            </a:extLst>
          </p:cNvPr>
          <p:cNvSpPr>
            <a:spLocks noGrp="1"/>
          </p:cNvSpPr>
          <p:nvPr>
            <p:ph type="pic" sz="quarter" idx="38"/>
          </p:nvPr>
        </p:nvSpPr>
        <p:spPr>
          <a:xfrm>
            <a:off x="5127124" y="3429000"/>
            <a:ext cx="1937752" cy="1295400"/>
          </a:xfrm>
          <a:prstGeom prst="rect">
            <a:avLst/>
          </a:prstGeom>
        </p:spPr>
        <p:txBody>
          <a:bodyPr/>
          <a:lstStyle>
            <a:lvl1pPr marL="0" indent="0">
              <a:buNone/>
              <a:defRPr sz="1400"/>
            </a:lvl1pPr>
          </a:lstStyle>
          <a:p>
            <a:endParaRPr lang="sv-SE"/>
          </a:p>
        </p:txBody>
      </p:sp>
      <p:sp>
        <p:nvSpPr>
          <p:cNvPr id="38" name="Platshållare för bild 7">
            <a:extLst>
              <a:ext uri="{FF2B5EF4-FFF2-40B4-BE49-F238E27FC236}">
                <a16:creationId xmlns:a16="http://schemas.microsoft.com/office/drawing/2014/main" id="{AF615C0D-6A16-747E-8310-801A1FA0D89D}"/>
              </a:ext>
            </a:extLst>
          </p:cNvPr>
          <p:cNvSpPr>
            <a:spLocks noGrp="1"/>
          </p:cNvSpPr>
          <p:nvPr>
            <p:ph type="pic" sz="quarter" idx="39"/>
          </p:nvPr>
        </p:nvSpPr>
        <p:spPr>
          <a:xfrm>
            <a:off x="2951737" y="3429000"/>
            <a:ext cx="1937752" cy="1295400"/>
          </a:xfrm>
          <a:prstGeom prst="rect">
            <a:avLst/>
          </a:prstGeom>
        </p:spPr>
        <p:txBody>
          <a:bodyPr/>
          <a:lstStyle>
            <a:lvl1pPr marL="0" indent="0">
              <a:buNone/>
              <a:defRPr sz="1400"/>
            </a:lvl1pPr>
          </a:lstStyle>
          <a:p>
            <a:endParaRPr lang="sv-SE"/>
          </a:p>
        </p:txBody>
      </p:sp>
      <p:sp>
        <p:nvSpPr>
          <p:cNvPr id="39" name="Platshållare för bild 7">
            <a:extLst>
              <a:ext uri="{FF2B5EF4-FFF2-40B4-BE49-F238E27FC236}">
                <a16:creationId xmlns:a16="http://schemas.microsoft.com/office/drawing/2014/main" id="{A8E6ED5C-2614-24FE-802E-DAEF1AB67EFF}"/>
              </a:ext>
            </a:extLst>
          </p:cNvPr>
          <p:cNvSpPr>
            <a:spLocks noGrp="1"/>
          </p:cNvSpPr>
          <p:nvPr>
            <p:ph type="pic" sz="quarter" idx="40"/>
          </p:nvPr>
        </p:nvSpPr>
        <p:spPr>
          <a:xfrm>
            <a:off x="7302511" y="3429000"/>
            <a:ext cx="1937752" cy="1295400"/>
          </a:xfrm>
          <a:prstGeom prst="rect">
            <a:avLst/>
          </a:prstGeom>
        </p:spPr>
        <p:txBody>
          <a:bodyPr/>
          <a:lstStyle>
            <a:lvl1pPr marL="0" indent="0">
              <a:buNone/>
              <a:defRPr sz="1400"/>
            </a:lvl1pPr>
          </a:lstStyle>
          <a:p>
            <a:endParaRPr lang="sv-SE"/>
          </a:p>
        </p:txBody>
      </p:sp>
      <p:sp>
        <p:nvSpPr>
          <p:cNvPr id="40" name="Platshållare för text 6">
            <a:extLst>
              <a:ext uri="{FF2B5EF4-FFF2-40B4-BE49-F238E27FC236}">
                <a16:creationId xmlns:a16="http://schemas.microsoft.com/office/drawing/2014/main" id="{D4CC3F87-273F-AED2-8D85-0136260D37EE}"/>
              </a:ext>
            </a:extLst>
          </p:cNvPr>
          <p:cNvSpPr>
            <a:spLocks noGrp="1"/>
          </p:cNvSpPr>
          <p:nvPr>
            <p:ph type="body" sz="quarter" idx="14"/>
          </p:nvPr>
        </p:nvSpPr>
        <p:spPr>
          <a:xfrm>
            <a:off x="773779" y="5255368"/>
            <a:ext cx="1937752" cy="1197819"/>
          </a:xfrm>
          <a:prstGeom prst="rect">
            <a:avLst/>
          </a:prstGeom>
        </p:spPr>
        <p:txBody>
          <a:bodyPr wrap="square" lIns="0" tIns="0" rIns="0" bIns="0" anchor="t">
            <a:noAutofit/>
          </a:bodyPr>
          <a:lstStyle>
            <a:lvl1pPr marL="0" indent="0" algn="l">
              <a:lnSpc>
                <a:spcPts val="1100"/>
              </a:lnSpc>
              <a:spcBef>
                <a:spcPts val="0"/>
              </a:spcBef>
              <a:buNone/>
              <a:defRPr sz="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41" name="Platshållare för text 6">
            <a:extLst>
              <a:ext uri="{FF2B5EF4-FFF2-40B4-BE49-F238E27FC236}">
                <a16:creationId xmlns:a16="http://schemas.microsoft.com/office/drawing/2014/main" id="{BCCBD7A0-28E6-5232-2299-C1594936F949}"/>
              </a:ext>
            </a:extLst>
          </p:cNvPr>
          <p:cNvSpPr>
            <a:spLocks noGrp="1"/>
          </p:cNvSpPr>
          <p:nvPr>
            <p:ph type="body" sz="quarter" idx="27"/>
          </p:nvPr>
        </p:nvSpPr>
        <p:spPr>
          <a:xfrm>
            <a:off x="773779" y="4941210"/>
            <a:ext cx="1937752" cy="215444"/>
          </a:xfrm>
          <a:prstGeom prst="rect">
            <a:avLst/>
          </a:prstGeom>
        </p:spPr>
        <p:txBody>
          <a:bodyPr wrap="square" lIns="0" tIns="0" rIns="0" bIns="0" anchor="t">
            <a:spAutoFit/>
          </a:bodyPr>
          <a:lstStyle>
            <a:lvl1pPr marL="0" indent="0" algn="l">
              <a:lnSpc>
                <a:spcPct val="100000"/>
              </a:lnSpc>
              <a:spcBef>
                <a:spcPts val="0"/>
              </a:spcBef>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42" name="Platshållare för text 6">
            <a:extLst>
              <a:ext uri="{FF2B5EF4-FFF2-40B4-BE49-F238E27FC236}">
                <a16:creationId xmlns:a16="http://schemas.microsoft.com/office/drawing/2014/main" id="{E3CB6885-2014-7B44-2B35-64550BABBD13}"/>
              </a:ext>
            </a:extLst>
          </p:cNvPr>
          <p:cNvSpPr>
            <a:spLocks noGrp="1"/>
          </p:cNvSpPr>
          <p:nvPr>
            <p:ph type="body" sz="quarter" idx="41"/>
          </p:nvPr>
        </p:nvSpPr>
        <p:spPr>
          <a:xfrm>
            <a:off x="2949166" y="5255368"/>
            <a:ext cx="1937752" cy="1197819"/>
          </a:xfrm>
          <a:prstGeom prst="rect">
            <a:avLst/>
          </a:prstGeom>
        </p:spPr>
        <p:txBody>
          <a:bodyPr wrap="square" lIns="0" tIns="0" rIns="0" bIns="0" anchor="t">
            <a:noAutofit/>
          </a:bodyPr>
          <a:lstStyle>
            <a:lvl1pPr marL="0" indent="0" algn="l">
              <a:lnSpc>
                <a:spcPts val="1100"/>
              </a:lnSpc>
              <a:spcBef>
                <a:spcPts val="0"/>
              </a:spcBef>
              <a:buNone/>
              <a:defRPr sz="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43" name="Platshållare för text 6">
            <a:extLst>
              <a:ext uri="{FF2B5EF4-FFF2-40B4-BE49-F238E27FC236}">
                <a16:creationId xmlns:a16="http://schemas.microsoft.com/office/drawing/2014/main" id="{BE711593-1AC1-7428-A4C8-E4F0AEAFBA18}"/>
              </a:ext>
            </a:extLst>
          </p:cNvPr>
          <p:cNvSpPr>
            <a:spLocks noGrp="1"/>
          </p:cNvSpPr>
          <p:nvPr>
            <p:ph type="body" sz="quarter" idx="42"/>
          </p:nvPr>
        </p:nvSpPr>
        <p:spPr>
          <a:xfrm>
            <a:off x="2949166" y="4941210"/>
            <a:ext cx="1937752" cy="215444"/>
          </a:xfrm>
          <a:prstGeom prst="rect">
            <a:avLst/>
          </a:prstGeom>
        </p:spPr>
        <p:txBody>
          <a:bodyPr wrap="square" lIns="0" tIns="0" rIns="0" bIns="0" anchor="t">
            <a:spAutoFit/>
          </a:bodyPr>
          <a:lstStyle>
            <a:lvl1pPr marL="0" indent="0" algn="l">
              <a:lnSpc>
                <a:spcPct val="100000"/>
              </a:lnSpc>
              <a:spcBef>
                <a:spcPts val="0"/>
              </a:spcBef>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45" name="Platshållare för text 6">
            <a:extLst>
              <a:ext uri="{FF2B5EF4-FFF2-40B4-BE49-F238E27FC236}">
                <a16:creationId xmlns:a16="http://schemas.microsoft.com/office/drawing/2014/main" id="{E969FCF5-A6E0-0DB4-41DA-064E86FE03D9}"/>
              </a:ext>
            </a:extLst>
          </p:cNvPr>
          <p:cNvSpPr>
            <a:spLocks noGrp="1"/>
          </p:cNvSpPr>
          <p:nvPr>
            <p:ph type="body" sz="quarter" idx="43"/>
          </p:nvPr>
        </p:nvSpPr>
        <p:spPr>
          <a:xfrm>
            <a:off x="5124554" y="5255368"/>
            <a:ext cx="1937752" cy="1197819"/>
          </a:xfrm>
          <a:prstGeom prst="rect">
            <a:avLst/>
          </a:prstGeom>
        </p:spPr>
        <p:txBody>
          <a:bodyPr wrap="square" lIns="0" tIns="0" rIns="0" bIns="0" anchor="t">
            <a:noAutofit/>
          </a:bodyPr>
          <a:lstStyle>
            <a:lvl1pPr marL="0" indent="0" algn="l">
              <a:lnSpc>
                <a:spcPts val="1100"/>
              </a:lnSpc>
              <a:spcBef>
                <a:spcPts val="0"/>
              </a:spcBef>
              <a:buNone/>
              <a:defRPr sz="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46" name="Platshållare för text 6">
            <a:extLst>
              <a:ext uri="{FF2B5EF4-FFF2-40B4-BE49-F238E27FC236}">
                <a16:creationId xmlns:a16="http://schemas.microsoft.com/office/drawing/2014/main" id="{74B69A18-731E-234A-878C-9926907F237A}"/>
              </a:ext>
            </a:extLst>
          </p:cNvPr>
          <p:cNvSpPr>
            <a:spLocks noGrp="1"/>
          </p:cNvSpPr>
          <p:nvPr>
            <p:ph type="body" sz="quarter" idx="44"/>
          </p:nvPr>
        </p:nvSpPr>
        <p:spPr>
          <a:xfrm>
            <a:off x="5124554" y="4941210"/>
            <a:ext cx="1937752" cy="215444"/>
          </a:xfrm>
          <a:prstGeom prst="rect">
            <a:avLst/>
          </a:prstGeom>
        </p:spPr>
        <p:txBody>
          <a:bodyPr wrap="square" lIns="0" tIns="0" rIns="0" bIns="0" anchor="t">
            <a:spAutoFit/>
          </a:bodyPr>
          <a:lstStyle>
            <a:lvl1pPr marL="0" indent="0" algn="l">
              <a:lnSpc>
                <a:spcPct val="100000"/>
              </a:lnSpc>
              <a:spcBef>
                <a:spcPts val="0"/>
              </a:spcBef>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49" name="Platshållare för text 6">
            <a:extLst>
              <a:ext uri="{FF2B5EF4-FFF2-40B4-BE49-F238E27FC236}">
                <a16:creationId xmlns:a16="http://schemas.microsoft.com/office/drawing/2014/main" id="{B93681F5-4C2C-A2E6-16B4-E71C808C6808}"/>
              </a:ext>
            </a:extLst>
          </p:cNvPr>
          <p:cNvSpPr>
            <a:spLocks noGrp="1"/>
          </p:cNvSpPr>
          <p:nvPr>
            <p:ph type="body" sz="quarter" idx="45"/>
          </p:nvPr>
        </p:nvSpPr>
        <p:spPr>
          <a:xfrm>
            <a:off x="7299941" y="5255368"/>
            <a:ext cx="1937752" cy="1197819"/>
          </a:xfrm>
          <a:prstGeom prst="rect">
            <a:avLst/>
          </a:prstGeom>
        </p:spPr>
        <p:txBody>
          <a:bodyPr wrap="square" lIns="0" tIns="0" rIns="0" bIns="0" anchor="t">
            <a:noAutofit/>
          </a:bodyPr>
          <a:lstStyle>
            <a:lvl1pPr marL="0" indent="0" algn="l">
              <a:lnSpc>
                <a:spcPts val="1100"/>
              </a:lnSpc>
              <a:spcBef>
                <a:spcPts val="0"/>
              </a:spcBef>
              <a:buNone/>
              <a:defRPr sz="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50" name="Platshållare för text 6">
            <a:extLst>
              <a:ext uri="{FF2B5EF4-FFF2-40B4-BE49-F238E27FC236}">
                <a16:creationId xmlns:a16="http://schemas.microsoft.com/office/drawing/2014/main" id="{D5151A5D-EA1D-DA19-1BF2-81BFDDB95EA6}"/>
              </a:ext>
            </a:extLst>
          </p:cNvPr>
          <p:cNvSpPr>
            <a:spLocks noGrp="1"/>
          </p:cNvSpPr>
          <p:nvPr>
            <p:ph type="body" sz="quarter" idx="46"/>
          </p:nvPr>
        </p:nvSpPr>
        <p:spPr>
          <a:xfrm>
            <a:off x="7299941" y="4941210"/>
            <a:ext cx="1937752" cy="215444"/>
          </a:xfrm>
          <a:prstGeom prst="rect">
            <a:avLst/>
          </a:prstGeom>
        </p:spPr>
        <p:txBody>
          <a:bodyPr wrap="square" lIns="0" tIns="0" rIns="0" bIns="0" anchor="t">
            <a:spAutoFit/>
          </a:bodyPr>
          <a:lstStyle>
            <a:lvl1pPr marL="0" indent="0" algn="l">
              <a:lnSpc>
                <a:spcPct val="100000"/>
              </a:lnSpc>
              <a:spcBef>
                <a:spcPts val="0"/>
              </a:spcBef>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51" name="Platshållare för text 6">
            <a:extLst>
              <a:ext uri="{FF2B5EF4-FFF2-40B4-BE49-F238E27FC236}">
                <a16:creationId xmlns:a16="http://schemas.microsoft.com/office/drawing/2014/main" id="{BBD27F94-6FC5-0A4F-9441-E2A7A1937434}"/>
              </a:ext>
            </a:extLst>
          </p:cNvPr>
          <p:cNvSpPr>
            <a:spLocks noGrp="1"/>
          </p:cNvSpPr>
          <p:nvPr>
            <p:ph type="body" sz="quarter" idx="47"/>
          </p:nvPr>
        </p:nvSpPr>
        <p:spPr>
          <a:xfrm>
            <a:off x="9475328" y="5255368"/>
            <a:ext cx="1937752" cy="1197819"/>
          </a:xfrm>
          <a:prstGeom prst="rect">
            <a:avLst/>
          </a:prstGeom>
        </p:spPr>
        <p:txBody>
          <a:bodyPr wrap="square" lIns="0" tIns="0" rIns="0" bIns="0" anchor="t">
            <a:noAutofit/>
          </a:bodyPr>
          <a:lstStyle>
            <a:lvl1pPr marL="0" indent="0" algn="l">
              <a:lnSpc>
                <a:spcPts val="1100"/>
              </a:lnSpc>
              <a:spcBef>
                <a:spcPts val="0"/>
              </a:spcBef>
              <a:buNone/>
              <a:defRPr sz="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52" name="Platshållare för text 6">
            <a:extLst>
              <a:ext uri="{FF2B5EF4-FFF2-40B4-BE49-F238E27FC236}">
                <a16:creationId xmlns:a16="http://schemas.microsoft.com/office/drawing/2014/main" id="{D2794999-4D52-F9DB-CDBE-677AA1103E0A}"/>
              </a:ext>
            </a:extLst>
          </p:cNvPr>
          <p:cNvSpPr>
            <a:spLocks noGrp="1"/>
          </p:cNvSpPr>
          <p:nvPr>
            <p:ph type="body" sz="quarter" idx="48"/>
          </p:nvPr>
        </p:nvSpPr>
        <p:spPr>
          <a:xfrm>
            <a:off x="9475328" y="4941210"/>
            <a:ext cx="1937752" cy="215444"/>
          </a:xfrm>
          <a:prstGeom prst="rect">
            <a:avLst/>
          </a:prstGeom>
        </p:spPr>
        <p:txBody>
          <a:bodyPr wrap="square" lIns="0" tIns="0" rIns="0" bIns="0" anchor="t">
            <a:spAutoFit/>
          </a:bodyPr>
          <a:lstStyle>
            <a:lvl1pPr marL="0" indent="0" algn="l">
              <a:lnSpc>
                <a:spcPct val="100000"/>
              </a:lnSpc>
              <a:spcBef>
                <a:spcPts val="0"/>
              </a:spcBef>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Tree>
    <p:extLst>
      <p:ext uri="{BB962C8B-B14F-4D97-AF65-F5344CB8AC3E}">
        <p14:creationId xmlns:p14="http://schemas.microsoft.com/office/powerpoint/2010/main" val="103249709"/>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plit Layout Wide / Placeholder Image">
    <p:spTree>
      <p:nvGrpSpPr>
        <p:cNvPr id="1" name=""/>
        <p:cNvGrpSpPr/>
        <p:nvPr/>
      </p:nvGrpSpPr>
      <p:grpSpPr>
        <a:xfrm>
          <a:off x="0" y="0"/>
          <a:ext cx="0" cy="0"/>
          <a:chOff x="0" y="0"/>
          <a:chExt cx="0" cy="0"/>
        </a:xfrm>
      </p:grpSpPr>
      <p:sp>
        <p:nvSpPr>
          <p:cNvPr id="2" name="Platshållare för text 6">
            <a:extLst>
              <a:ext uri="{FF2B5EF4-FFF2-40B4-BE49-F238E27FC236}">
                <a16:creationId xmlns:a16="http://schemas.microsoft.com/office/drawing/2014/main" id="{5BCCE1CE-77B5-F784-8FA7-6B9905052DFE}"/>
              </a:ext>
            </a:extLst>
          </p:cNvPr>
          <p:cNvSpPr>
            <a:spLocks noGrp="1"/>
          </p:cNvSpPr>
          <p:nvPr>
            <p:ph type="body" sz="quarter" idx="12" hasCustomPrompt="1"/>
          </p:nvPr>
        </p:nvSpPr>
        <p:spPr>
          <a:xfrm>
            <a:off x="407988" y="404813"/>
            <a:ext cx="3186112" cy="678199"/>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100" b="0" spc="150" baseline="0"/>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7" name="Platshållare för text 6">
            <a:extLst>
              <a:ext uri="{FF2B5EF4-FFF2-40B4-BE49-F238E27FC236}">
                <a16:creationId xmlns:a16="http://schemas.microsoft.com/office/drawing/2014/main" id="{0E6B402A-1AAD-5B41-2AFB-5912AFDF78C1}"/>
              </a:ext>
            </a:extLst>
          </p:cNvPr>
          <p:cNvSpPr>
            <a:spLocks noGrp="1"/>
          </p:cNvSpPr>
          <p:nvPr>
            <p:ph type="body" sz="quarter" idx="13" hasCustomPrompt="1"/>
          </p:nvPr>
        </p:nvSpPr>
        <p:spPr>
          <a:xfrm>
            <a:off x="407989" y="4831570"/>
            <a:ext cx="3186112" cy="1621617"/>
          </a:xfrm>
          <a:prstGeom prst="rect">
            <a:avLst/>
          </a:prstGeom>
        </p:spPr>
        <p:txBody>
          <a:bodyPr wrap="square" lIns="360000" rIns="360000" bIns="360000" anchor="b">
            <a:spAutoFit/>
          </a:bodyPr>
          <a:lstStyle>
            <a:lvl1pPr marL="0" indent="0" algn="l">
              <a:lnSpc>
                <a:spcPts val="1600"/>
              </a:lnSpc>
              <a:spcBef>
                <a:spcPts val="0"/>
              </a:spcBef>
              <a:buNone/>
              <a:defRPr sz="1100"/>
            </a:lvl1pPr>
            <a:lvl2pPr marL="457200" indent="0">
              <a:buNone/>
              <a:defRPr/>
            </a:lvl2pPr>
            <a:lvl3pPr marL="914400" indent="0">
              <a:buNone/>
              <a:defRPr/>
            </a:lvl3pPr>
            <a:lvl4pPr marL="1371600" indent="0">
              <a:buNone/>
              <a:defRPr/>
            </a:lvl4pPr>
            <a:lvl5pPr marL="1828800" indent="0">
              <a:buNone/>
              <a:defRPr/>
            </a:lvl5pPr>
          </a:lstStyle>
          <a:p>
            <a:pPr lvl="0"/>
            <a:r>
              <a:rPr lang="sv-SE" err="1"/>
              <a:t>Slide</a:t>
            </a:r>
            <a:r>
              <a:rPr lang="sv-SE"/>
              <a:t> for </a:t>
            </a:r>
            <a:r>
              <a:rPr lang="sv-SE" err="1"/>
              <a:t>shorter</a:t>
            </a:r>
            <a:r>
              <a:rPr lang="sv-SE"/>
              <a:t> texts </a:t>
            </a:r>
            <a:r>
              <a:rPr lang="sv-SE" err="1"/>
              <a:t>with</a:t>
            </a:r>
            <a:r>
              <a:rPr lang="sv-SE"/>
              <a:t> a </a:t>
            </a:r>
            <a:r>
              <a:rPr lang="sv-SE" err="1"/>
              <a:t>visual</a:t>
            </a:r>
            <a:r>
              <a:rPr lang="sv-SE"/>
              <a:t> </a:t>
            </a:r>
            <a:r>
              <a:rPr lang="sv-SE" err="1"/>
              <a:t>message</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a:t>
            </a:r>
            <a:r>
              <a:rPr lang="sv-SE"/>
              <a:t>.</a:t>
            </a:r>
          </a:p>
        </p:txBody>
      </p:sp>
      <p:sp>
        <p:nvSpPr>
          <p:cNvPr id="8" name="Rubrik 13">
            <a:extLst>
              <a:ext uri="{FF2B5EF4-FFF2-40B4-BE49-F238E27FC236}">
                <a16:creationId xmlns:a16="http://schemas.microsoft.com/office/drawing/2014/main" id="{8EE951A9-60DB-44CC-2912-9C5B6B1DECA7}"/>
              </a:ext>
            </a:extLst>
          </p:cNvPr>
          <p:cNvSpPr>
            <a:spLocks noGrp="1"/>
          </p:cNvSpPr>
          <p:nvPr>
            <p:ph type="title"/>
          </p:nvPr>
        </p:nvSpPr>
        <p:spPr>
          <a:xfrm>
            <a:off x="407988" y="1083012"/>
            <a:ext cx="3186112" cy="535531"/>
          </a:xfrm>
          <a:prstGeom prst="rect">
            <a:avLst/>
          </a:prstGeom>
        </p:spPr>
        <p:txBody>
          <a:bodyPr wrap="square" lIns="360000" rIns="360000" anchor="t" anchorCtr="0">
            <a:spAutoFit/>
          </a:bodyPr>
          <a:lstStyle>
            <a:lvl1pPr>
              <a:defRPr sz="3200">
                <a:solidFill>
                  <a:schemeClr val="tx1"/>
                </a:solidFill>
              </a:defRPr>
            </a:lvl1pPr>
          </a:lstStyle>
          <a:p>
            <a:endParaRPr lang="sv-SE"/>
          </a:p>
        </p:txBody>
      </p:sp>
      <p:sp>
        <p:nvSpPr>
          <p:cNvPr id="3" name="Platshållare för bild 5">
            <a:extLst>
              <a:ext uri="{FF2B5EF4-FFF2-40B4-BE49-F238E27FC236}">
                <a16:creationId xmlns:a16="http://schemas.microsoft.com/office/drawing/2014/main" id="{D69FE1E7-FEA0-5A9A-3491-44569D5D4CBB}"/>
              </a:ext>
            </a:extLst>
          </p:cNvPr>
          <p:cNvSpPr>
            <a:spLocks noGrp="1"/>
          </p:cNvSpPr>
          <p:nvPr>
            <p:ph type="pic" sz="quarter" idx="15"/>
          </p:nvPr>
        </p:nvSpPr>
        <p:spPr>
          <a:xfrm>
            <a:off x="4008438" y="0"/>
            <a:ext cx="8183562" cy="6858000"/>
          </a:xfrm>
          <a:prstGeom prst="rect">
            <a:avLst/>
          </a:prstGeom>
        </p:spPr>
        <p:txBody>
          <a:bodyPr/>
          <a:lstStyle>
            <a:lvl1pPr marL="0" indent="0">
              <a:buNone/>
              <a:defRPr sz="1800"/>
            </a:lvl1pPr>
          </a:lstStyle>
          <a:p>
            <a:endParaRPr lang="sv-SE"/>
          </a:p>
        </p:txBody>
      </p:sp>
    </p:spTree>
    <p:extLst>
      <p:ext uri="{BB962C8B-B14F-4D97-AF65-F5344CB8AC3E}">
        <p14:creationId xmlns:p14="http://schemas.microsoft.com/office/powerpoint/2010/main" val="4147680671"/>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plit Layout Wide">
    <p:spTree>
      <p:nvGrpSpPr>
        <p:cNvPr id="1" name=""/>
        <p:cNvGrpSpPr/>
        <p:nvPr/>
      </p:nvGrpSpPr>
      <p:grpSpPr>
        <a:xfrm>
          <a:off x="0" y="0"/>
          <a:ext cx="0" cy="0"/>
          <a:chOff x="0" y="0"/>
          <a:chExt cx="0" cy="0"/>
        </a:xfrm>
      </p:grpSpPr>
      <p:sp>
        <p:nvSpPr>
          <p:cNvPr id="2" name="Platshållare för text 6">
            <a:extLst>
              <a:ext uri="{FF2B5EF4-FFF2-40B4-BE49-F238E27FC236}">
                <a16:creationId xmlns:a16="http://schemas.microsoft.com/office/drawing/2014/main" id="{5BCCE1CE-77B5-F784-8FA7-6B9905052DFE}"/>
              </a:ext>
            </a:extLst>
          </p:cNvPr>
          <p:cNvSpPr>
            <a:spLocks noGrp="1"/>
          </p:cNvSpPr>
          <p:nvPr>
            <p:ph type="body" sz="quarter" idx="12" hasCustomPrompt="1"/>
          </p:nvPr>
        </p:nvSpPr>
        <p:spPr>
          <a:xfrm>
            <a:off x="407988" y="404813"/>
            <a:ext cx="3186112" cy="678199"/>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100" b="0" spc="150" baseline="0"/>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7" name="Platshållare för text 6">
            <a:extLst>
              <a:ext uri="{FF2B5EF4-FFF2-40B4-BE49-F238E27FC236}">
                <a16:creationId xmlns:a16="http://schemas.microsoft.com/office/drawing/2014/main" id="{0E6B402A-1AAD-5B41-2AFB-5912AFDF78C1}"/>
              </a:ext>
            </a:extLst>
          </p:cNvPr>
          <p:cNvSpPr>
            <a:spLocks noGrp="1"/>
          </p:cNvSpPr>
          <p:nvPr>
            <p:ph type="body" sz="quarter" idx="13" hasCustomPrompt="1"/>
          </p:nvPr>
        </p:nvSpPr>
        <p:spPr>
          <a:xfrm>
            <a:off x="407989" y="4831570"/>
            <a:ext cx="3186112" cy="1621617"/>
          </a:xfrm>
          <a:prstGeom prst="rect">
            <a:avLst/>
          </a:prstGeom>
        </p:spPr>
        <p:txBody>
          <a:bodyPr wrap="square" lIns="360000" rIns="360000" bIns="360000" anchor="b">
            <a:spAutoFit/>
          </a:bodyPr>
          <a:lstStyle>
            <a:lvl1pPr marL="0" indent="0" algn="l">
              <a:lnSpc>
                <a:spcPts val="1600"/>
              </a:lnSpc>
              <a:spcBef>
                <a:spcPts val="0"/>
              </a:spcBef>
              <a:buNone/>
              <a:defRPr sz="1100"/>
            </a:lvl1pPr>
            <a:lvl2pPr marL="457200" indent="0">
              <a:buNone/>
              <a:defRPr/>
            </a:lvl2pPr>
            <a:lvl3pPr marL="914400" indent="0">
              <a:buNone/>
              <a:defRPr/>
            </a:lvl3pPr>
            <a:lvl4pPr marL="1371600" indent="0">
              <a:buNone/>
              <a:defRPr/>
            </a:lvl4pPr>
            <a:lvl5pPr marL="1828800" indent="0">
              <a:buNone/>
              <a:defRPr/>
            </a:lvl5pPr>
          </a:lstStyle>
          <a:p>
            <a:pPr lvl="0"/>
            <a:r>
              <a:rPr lang="sv-SE" err="1"/>
              <a:t>Slide</a:t>
            </a:r>
            <a:r>
              <a:rPr lang="sv-SE"/>
              <a:t> for </a:t>
            </a:r>
            <a:r>
              <a:rPr lang="sv-SE" err="1"/>
              <a:t>shorter</a:t>
            </a:r>
            <a:r>
              <a:rPr lang="sv-SE"/>
              <a:t> texts </a:t>
            </a:r>
            <a:r>
              <a:rPr lang="sv-SE" err="1"/>
              <a:t>with</a:t>
            </a:r>
            <a:r>
              <a:rPr lang="sv-SE"/>
              <a:t> a </a:t>
            </a:r>
            <a:r>
              <a:rPr lang="sv-SE" err="1"/>
              <a:t>visual</a:t>
            </a:r>
            <a:r>
              <a:rPr lang="sv-SE"/>
              <a:t> </a:t>
            </a:r>
            <a:r>
              <a:rPr lang="sv-SE" err="1"/>
              <a:t>message</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a:t>
            </a:r>
            <a:r>
              <a:rPr lang="sv-SE"/>
              <a:t>.</a:t>
            </a:r>
          </a:p>
        </p:txBody>
      </p:sp>
      <p:sp>
        <p:nvSpPr>
          <p:cNvPr id="8" name="Rubrik 13">
            <a:extLst>
              <a:ext uri="{FF2B5EF4-FFF2-40B4-BE49-F238E27FC236}">
                <a16:creationId xmlns:a16="http://schemas.microsoft.com/office/drawing/2014/main" id="{8EE951A9-60DB-44CC-2912-9C5B6B1DECA7}"/>
              </a:ext>
            </a:extLst>
          </p:cNvPr>
          <p:cNvSpPr>
            <a:spLocks noGrp="1"/>
          </p:cNvSpPr>
          <p:nvPr>
            <p:ph type="title"/>
          </p:nvPr>
        </p:nvSpPr>
        <p:spPr>
          <a:xfrm>
            <a:off x="407988" y="1083012"/>
            <a:ext cx="3186112" cy="535531"/>
          </a:xfrm>
          <a:prstGeom prst="rect">
            <a:avLst/>
          </a:prstGeom>
        </p:spPr>
        <p:txBody>
          <a:bodyPr wrap="square" lIns="360000" rIns="360000" anchor="t" anchorCtr="0">
            <a:spAutoFit/>
          </a:bodyPr>
          <a:lstStyle>
            <a:lvl1pPr>
              <a:defRPr sz="3200">
                <a:solidFill>
                  <a:schemeClr val="tx1"/>
                </a:solidFill>
              </a:defRPr>
            </a:lvl1pPr>
          </a:lstStyle>
          <a:p>
            <a:endParaRPr lang="sv-SE"/>
          </a:p>
        </p:txBody>
      </p:sp>
    </p:spTree>
    <p:extLst>
      <p:ext uri="{BB962C8B-B14F-4D97-AF65-F5344CB8AC3E}">
        <p14:creationId xmlns:p14="http://schemas.microsoft.com/office/powerpoint/2010/main" val="230807759"/>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plit Layout Wide / Placeholder Image">
    <p:spTree>
      <p:nvGrpSpPr>
        <p:cNvPr id="1" name=""/>
        <p:cNvGrpSpPr/>
        <p:nvPr/>
      </p:nvGrpSpPr>
      <p:grpSpPr>
        <a:xfrm>
          <a:off x="0" y="0"/>
          <a:ext cx="0" cy="0"/>
          <a:chOff x="0" y="0"/>
          <a:chExt cx="0" cy="0"/>
        </a:xfrm>
      </p:grpSpPr>
      <p:sp>
        <p:nvSpPr>
          <p:cNvPr id="2" name="Platshållare för text 6">
            <a:extLst>
              <a:ext uri="{FF2B5EF4-FFF2-40B4-BE49-F238E27FC236}">
                <a16:creationId xmlns:a16="http://schemas.microsoft.com/office/drawing/2014/main" id="{5BCCE1CE-77B5-F784-8FA7-6B9905052DFE}"/>
              </a:ext>
            </a:extLst>
          </p:cNvPr>
          <p:cNvSpPr>
            <a:spLocks noGrp="1"/>
          </p:cNvSpPr>
          <p:nvPr>
            <p:ph type="body" sz="quarter" idx="12" hasCustomPrompt="1"/>
          </p:nvPr>
        </p:nvSpPr>
        <p:spPr>
          <a:xfrm>
            <a:off x="407988" y="404813"/>
            <a:ext cx="3186112" cy="678199"/>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100" b="0" spc="150" baseline="0"/>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7" name="Platshållare för text 6">
            <a:extLst>
              <a:ext uri="{FF2B5EF4-FFF2-40B4-BE49-F238E27FC236}">
                <a16:creationId xmlns:a16="http://schemas.microsoft.com/office/drawing/2014/main" id="{0E6B402A-1AAD-5B41-2AFB-5912AFDF78C1}"/>
              </a:ext>
            </a:extLst>
          </p:cNvPr>
          <p:cNvSpPr>
            <a:spLocks noGrp="1"/>
          </p:cNvSpPr>
          <p:nvPr>
            <p:ph type="body" sz="quarter" idx="13" hasCustomPrompt="1"/>
          </p:nvPr>
        </p:nvSpPr>
        <p:spPr>
          <a:xfrm>
            <a:off x="407989" y="4831570"/>
            <a:ext cx="3186112" cy="1621617"/>
          </a:xfrm>
          <a:prstGeom prst="rect">
            <a:avLst/>
          </a:prstGeom>
        </p:spPr>
        <p:txBody>
          <a:bodyPr wrap="square" lIns="360000" rIns="360000" bIns="360000" anchor="b">
            <a:spAutoFit/>
          </a:bodyPr>
          <a:lstStyle>
            <a:lvl1pPr marL="0" indent="0" algn="l">
              <a:lnSpc>
                <a:spcPts val="1600"/>
              </a:lnSpc>
              <a:spcBef>
                <a:spcPts val="0"/>
              </a:spcBef>
              <a:buNone/>
              <a:defRPr sz="1100"/>
            </a:lvl1pPr>
            <a:lvl2pPr marL="457200" indent="0">
              <a:buNone/>
              <a:defRPr/>
            </a:lvl2pPr>
            <a:lvl3pPr marL="914400" indent="0">
              <a:buNone/>
              <a:defRPr/>
            </a:lvl3pPr>
            <a:lvl4pPr marL="1371600" indent="0">
              <a:buNone/>
              <a:defRPr/>
            </a:lvl4pPr>
            <a:lvl5pPr marL="1828800" indent="0">
              <a:buNone/>
              <a:defRPr/>
            </a:lvl5pPr>
          </a:lstStyle>
          <a:p>
            <a:pPr lvl="0"/>
            <a:r>
              <a:rPr lang="sv-SE" err="1"/>
              <a:t>Slide</a:t>
            </a:r>
            <a:r>
              <a:rPr lang="sv-SE"/>
              <a:t> for </a:t>
            </a:r>
            <a:r>
              <a:rPr lang="sv-SE" err="1"/>
              <a:t>shorter</a:t>
            </a:r>
            <a:r>
              <a:rPr lang="sv-SE"/>
              <a:t> texts </a:t>
            </a:r>
            <a:r>
              <a:rPr lang="sv-SE" err="1"/>
              <a:t>with</a:t>
            </a:r>
            <a:r>
              <a:rPr lang="sv-SE"/>
              <a:t> a </a:t>
            </a:r>
            <a:r>
              <a:rPr lang="sv-SE" err="1"/>
              <a:t>visual</a:t>
            </a:r>
            <a:r>
              <a:rPr lang="sv-SE"/>
              <a:t> </a:t>
            </a:r>
            <a:r>
              <a:rPr lang="sv-SE" err="1"/>
              <a:t>message</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a:t>
            </a:r>
            <a:r>
              <a:rPr lang="sv-SE"/>
              <a:t>.</a:t>
            </a:r>
          </a:p>
        </p:txBody>
      </p:sp>
      <p:sp>
        <p:nvSpPr>
          <p:cNvPr id="8" name="Rubrik 13">
            <a:extLst>
              <a:ext uri="{FF2B5EF4-FFF2-40B4-BE49-F238E27FC236}">
                <a16:creationId xmlns:a16="http://schemas.microsoft.com/office/drawing/2014/main" id="{8EE951A9-60DB-44CC-2912-9C5B6B1DECA7}"/>
              </a:ext>
            </a:extLst>
          </p:cNvPr>
          <p:cNvSpPr>
            <a:spLocks noGrp="1"/>
          </p:cNvSpPr>
          <p:nvPr>
            <p:ph type="title"/>
          </p:nvPr>
        </p:nvSpPr>
        <p:spPr>
          <a:xfrm>
            <a:off x="407988" y="1083012"/>
            <a:ext cx="3186112" cy="535531"/>
          </a:xfrm>
          <a:prstGeom prst="rect">
            <a:avLst/>
          </a:prstGeom>
        </p:spPr>
        <p:txBody>
          <a:bodyPr wrap="square" lIns="360000" rIns="360000" anchor="t" anchorCtr="0">
            <a:spAutoFit/>
          </a:bodyPr>
          <a:lstStyle>
            <a:lvl1pPr>
              <a:defRPr sz="3200">
                <a:solidFill>
                  <a:schemeClr val="tx1"/>
                </a:solidFill>
              </a:defRPr>
            </a:lvl1pPr>
          </a:lstStyle>
          <a:p>
            <a:endParaRPr lang="sv-SE"/>
          </a:p>
        </p:txBody>
      </p:sp>
      <p:sp>
        <p:nvSpPr>
          <p:cNvPr id="3" name="Platshållare för bild 5">
            <a:extLst>
              <a:ext uri="{FF2B5EF4-FFF2-40B4-BE49-F238E27FC236}">
                <a16:creationId xmlns:a16="http://schemas.microsoft.com/office/drawing/2014/main" id="{D69FE1E7-FEA0-5A9A-3491-44569D5D4CBB}"/>
              </a:ext>
            </a:extLst>
          </p:cNvPr>
          <p:cNvSpPr>
            <a:spLocks noGrp="1"/>
          </p:cNvSpPr>
          <p:nvPr>
            <p:ph type="pic" sz="quarter" idx="15"/>
          </p:nvPr>
        </p:nvSpPr>
        <p:spPr>
          <a:xfrm>
            <a:off x="4008438" y="0"/>
            <a:ext cx="8183562" cy="6858000"/>
          </a:xfrm>
          <a:prstGeom prst="rect">
            <a:avLst/>
          </a:prstGeom>
        </p:spPr>
        <p:txBody>
          <a:bodyPr/>
          <a:lstStyle>
            <a:lvl1pPr marL="0" indent="0">
              <a:buNone/>
              <a:defRPr sz="1800"/>
            </a:lvl1pPr>
          </a:lstStyle>
          <a:p>
            <a:endParaRPr lang="sv-SE"/>
          </a:p>
        </p:txBody>
      </p:sp>
    </p:spTree>
    <p:extLst>
      <p:ext uri="{BB962C8B-B14F-4D97-AF65-F5344CB8AC3E}">
        <p14:creationId xmlns:p14="http://schemas.microsoft.com/office/powerpoint/2010/main" val="2308456820"/>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plit Layout Wide">
    <p:spTree>
      <p:nvGrpSpPr>
        <p:cNvPr id="1" name=""/>
        <p:cNvGrpSpPr/>
        <p:nvPr/>
      </p:nvGrpSpPr>
      <p:grpSpPr>
        <a:xfrm>
          <a:off x="0" y="0"/>
          <a:ext cx="0" cy="0"/>
          <a:chOff x="0" y="0"/>
          <a:chExt cx="0" cy="0"/>
        </a:xfrm>
      </p:grpSpPr>
      <p:sp>
        <p:nvSpPr>
          <p:cNvPr id="2" name="Platshållare för text 6">
            <a:extLst>
              <a:ext uri="{FF2B5EF4-FFF2-40B4-BE49-F238E27FC236}">
                <a16:creationId xmlns:a16="http://schemas.microsoft.com/office/drawing/2014/main" id="{5BCCE1CE-77B5-F784-8FA7-6B9905052DFE}"/>
              </a:ext>
            </a:extLst>
          </p:cNvPr>
          <p:cNvSpPr>
            <a:spLocks noGrp="1"/>
          </p:cNvSpPr>
          <p:nvPr>
            <p:ph type="body" sz="quarter" idx="12" hasCustomPrompt="1"/>
          </p:nvPr>
        </p:nvSpPr>
        <p:spPr>
          <a:xfrm>
            <a:off x="407988" y="404813"/>
            <a:ext cx="3186112" cy="678199"/>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100" b="0" spc="150" baseline="0"/>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7" name="Platshållare för text 6">
            <a:extLst>
              <a:ext uri="{FF2B5EF4-FFF2-40B4-BE49-F238E27FC236}">
                <a16:creationId xmlns:a16="http://schemas.microsoft.com/office/drawing/2014/main" id="{0E6B402A-1AAD-5B41-2AFB-5912AFDF78C1}"/>
              </a:ext>
            </a:extLst>
          </p:cNvPr>
          <p:cNvSpPr>
            <a:spLocks noGrp="1"/>
          </p:cNvSpPr>
          <p:nvPr>
            <p:ph type="body" sz="quarter" idx="13" hasCustomPrompt="1"/>
          </p:nvPr>
        </p:nvSpPr>
        <p:spPr>
          <a:xfrm>
            <a:off x="407989" y="4831570"/>
            <a:ext cx="3186112" cy="1621617"/>
          </a:xfrm>
          <a:prstGeom prst="rect">
            <a:avLst/>
          </a:prstGeom>
        </p:spPr>
        <p:txBody>
          <a:bodyPr wrap="square" lIns="360000" rIns="360000" bIns="360000" anchor="b">
            <a:spAutoFit/>
          </a:bodyPr>
          <a:lstStyle>
            <a:lvl1pPr marL="0" indent="0" algn="l">
              <a:lnSpc>
                <a:spcPts val="1600"/>
              </a:lnSpc>
              <a:spcBef>
                <a:spcPts val="0"/>
              </a:spcBef>
              <a:buNone/>
              <a:defRPr sz="1100"/>
            </a:lvl1pPr>
            <a:lvl2pPr marL="457200" indent="0">
              <a:buNone/>
              <a:defRPr/>
            </a:lvl2pPr>
            <a:lvl3pPr marL="914400" indent="0">
              <a:buNone/>
              <a:defRPr/>
            </a:lvl3pPr>
            <a:lvl4pPr marL="1371600" indent="0">
              <a:buNone/>
              <a:defRPr/>
            </a:lvl4pPr>
            <a:lvl5pPr marL="1828800" indent="0">
              <a:buNone/>
              <a:defRPr/>
            </a:lvl5pPr>
          </a:lstStyle>
          <a:p>
            <a:pPr lvl="0"/>
            <a:r>
              <a:rPr lang="sv-SE" err="1"/>
              <a:t>Slide</a:t>
            </a:r>
            <a:r>
              <a:rPr lang="sv-SE"/>
              <a:t> for </a:t>
            </a:r>
            <a:r>
              <a:rPr lang="sv-SE" err="1"/>
              <a:t>shorter</a:t>
            </a:r>
            <a:r>
              <a:rPr lang="sv-SE"/>
              <a:t> texts </a:t>
            </a:r>
            <a:r>
              <a:rPr lang="sv-SE" err="1"/>
              <a:t>with</a:t>
            </a:r>
            <a:r>
              <a:rPr lang="sv-SE"/>
              <a:t> a </a:t>
            </a:r>
            <a:r>
              <a:rPr lang="sv-SE" err="1"/>
              <a:t>visual</a:t>
            </a:r>
            <a:r>
              <a:rPr lang="sv-SE"/>
              <a:t> </a:t>
            </a:r>
            <a:r>
              <a:rPr lang="sv-SE" err="1"/>
              <a:t>message</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a:t>
            </a:r>
            <a:r>
              <a:rPr lang="sv-SE"/>
              <a:t>.</a:t>
            </a:r>
          </a:p>
        </p:txBody>
      </p:sp>
      <p:sp>
        <p:nvSpPr>
          <p:cNvPr id="8" name="Rubrik 13">
            <a:extLst>
              <a:ext uri="{FF2B5EF4-FFF2-40B4-BE49-F238E27FC236}">
                <a16:creationId xmlns:a16="http://schemas.microsoft.com/office/drawing/2014/main" id="{8EE951A9-60DB-44CC-2912-9C5B6B1DECA7}"/>
              </a:ext>
            </a:extLst>
          </p:cNvPr>
          <p:cNvSpPr>
            <a:spLocks noGrp="1"/>
          </p:cNvSpPr>
          <p:nvPr>
            <p:ph type="title"/>
          </p:nvPr>
        </p:nvSpPr>
        <p:spPr>
          <a:xfrm>
            <a:off x="407988" y="1083012"/>
            <a:ext cx="3186112" cy="535531"/>
          </a:xfrm>
          <a:prstGeom prst="rect">
            <a:avLst/>
          </a:prstGeom>
        </p:spPr>
        <p:txBody>
          <a:bodyPr wrap="square" lIns="360000" rIns="360000" anchor="t" anchorCtr="0">
            <a:spAutoFit/>
          </a:bodyPr>
          <a:lstStyle>
            <a:lvl1pPr>
              <a:defRPr sz="3200">
                <a:solidFill>
                  <a:schemeClr val="tx1"/>
                </a:solidFill>
              </a:defRPr>
            </a:lvl1pPr>
          </a:lstStyle>
          <a:p>
            <a:endParaRPr lang="sv-SE"/>
          </a:p>
        </p:txBody>
      </p:sp>
    </p:spTree>
    <p:extLst>
      <p:ext uri="{BB962C8B-B14F-4D97-AF65-F5344CB8AC3E}">
        <p14:creationId xmlns:p14="http://schemas.microsoft.com/office/powerpoint/2010/main" val="246349407"/>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plit Layout Wide / Placeholder Image">
    <p:spTree>
      <p:nvGrpSpPr>
        <p:cNvPr id="1" name=""/>
        <p:cNvGrpSpPr/>
        <p:nvPr/>
      </p:nvGrpSpPr>
      <p:grpSpPr>
        <a:xfrm>
          <a:off x="0" y="0"/>
          <a:ext cx="0" cy="0"/>
          <a:chOff x="0" y="0"/>
          <a:chExt cx="0" cy="0"/>
        </a:xfrm>
      </p:grpSpPr>
      <p:sp>
        <p:nvSpPr>
          <p:cNvPr id="2" name="Platshållare för text 6">
            <a:extLst>
              <a:ext uri="{FF2B5EF4-FFF2-40B4-BE49-F238E27FC236}">
                <a16:creationId xmlns:a16="http://schemas.microsoft.com/office/drawing/2014/main" id="{5BCCE1CE-77B5-F784-8FA7-6B9905052DFE}"/>
              </a:ext>
            </a:extLst>
          </p:cNvPr>
          <p:cNvSpPr>
            <a:spLocks noGrp="1"/>
          </p:cNvSpPr>
          <p:nvPr>
            <p:ph type="body" sz="quarter" idx="12" hasCustomPrompt="1"/>
          </p:nvPr>
        </p:nvSpPr>
        <p:spPr>
          <a:xfrm>
            <a:off x="407988" y="404813"/>
            <a:ext cx="3186112" cy="678199"/>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1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7" name="Platshållare för text 6">
            <a:extLst>
              <a:ext uri="{FF2B5EF4-FFF2-40B4-BE49-F238E27FC236}">
                <a16:creationId xmlns:a16="http://schemas.microsoft.com/office/drawing/2014/main" id="{0E6B402A-1AAD-5B41-2AFB-5912AFDF78C1}"/>
              </a:ext>
            </a:extLst>
          </p:cNvPr>
          <p:cNvSpPr>
            <a:spLocks noGrp="1"/>
          </p:cNvSpPr>
          <p:nvPr>
            <p:ph type="body" sz="quarter" idx="13" hasCustomPrompt="1"/>
          </p:nvPr>
        </p:nvSpPr>
        <p:spPr>
          <a:xfrm>
            <a:off x="407989" y="4831570"/>
            <a:ext cx="3186112" cy="1621617"/>
          </a:xfrm>
          <a:prstGeom prst="rect">
            <a:avLst/>
          </a:prstGeom>
        </p:spPr>
        <p:txBody>
          <a:bodyPr wrap="square" lIns="360000" rIns="360000" bIns="360000" anchor="b">
            <a:spAutoFit/>
          </a:bodyPr>
          <a:lstStyle>
            <a:lvl1pPr marL="0" indent="0" algn="l">
              <a:lnSpc>
                <a:spcPts val="1600"/>
              </a:lnSpc>
              <a:spcBef>
                <a:spcPts val="0"/>
              </a:spcBef>
              <a:buNone/>
              <a:defRPr sz="11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Slide</a:t>
            </a:r>
            <a:r>
              <a:rPr lang="sv-SE"/>
              <a:t> for </a:t>
            </a:r>
            <a:r>
              <a:rPr lang="sv-SE" err="1"/>
              <a:t>shorter</a:t>
            </a:r>
            <a:r>
              <a:rPr lang="sv-SE"/>
              <a:t> texts </a:t>
            </a:r>
            <a:r>
              <a:rPr lang="sv-SE" err="1"/>
              <a:t>with</a:t>
            </a:r>
            <a:r>
              <a:rPr lang="sv-SE"/>
              <a:t> a </a:t>
            </a:r>
            <a:r>
              <a:rPr lang="sv-SE" err="1"/>
              <a:t>visual</a:t>
            </a:r>
            <a:r>
              <a:rPr lang="sv-SE"/>
              <a:t> </a:t>
            </a:r>
            <a:r>
              <a:rPr lang="sv-SE" err="1"/>
              <a:t>message</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a:t>
            </a:r>
            <a:r>
              <a:rPr lang="sv-SE"/>
              <a:t>.</a:t>
            </a:r>
          </a:p>
        </p:txBody>
      </p:sp>
      <p:sp>
        <p:nvSpPr>
          <p:cNvPr id="4" name="Rubrik 13">
            <a:extLst>
              <a:ext uri="{FF2B5EF4-FFF2-40B4-BE49-F238E27FC236}">
                <a16:creationId xmlns:a16="http://schemas.microsoft.com/office/drawing/2014/main" id="{DC8EB12A-6060-8EC3-2B94-A7E8150394FE}"/>
              </a:ext>
            </a:extLst>
          </p:cNvPr>
          <p:cNvSpPr>
            <a:spLocks noGrp="1"/>
          </p:cNvSpPr>
          <p:nvPr>
            <p:ph type="title"/>
          </p:nvPr>
        </p:nvSpPr>
        <p:spPr>
          <a:xfrm>
            <a:off x="407988" y="1083012"/>
            <a:ext cx="3186112" cy="535531"/>
          </a:xfrm>
          <a:prstGeom prst="rect">
            <a:avLst/>
          </a:prstGeom>
        </p:spPr>
        <p:txBody>
          <a:bodyPr wrap="square" lIns="360000" rIns="360000" anchor="t" anchorCtr="0">
            <a:spAutoFit/>
          </a:bodyPr>
          <a:lstStyle>
            <a:lvl1pPr>
              <a:defRPr sz="3200">
                <a:solidFill>
                  <a:schemeClr val="bg1"/>
                </a:solidFill>
              </a:defRPr>
            </a:lvl1pPr>
          </a:lstStyle>
          <a:p>
            <a:endParaRPr lang="sv-SE"/>
          </a:p>
        </p:txBody>
      </p:sp>
      <p:sp>
        <p:nvSpPr>
          <p:cNvPr id="3" name="Platshållare för bild 5">
            <a:extLst>
              <a:ext uri="{FF2B5EF4-FFF2-40B4-BE49-F238E27FC236}">
                <a16:creationId xmlns:a16="http://schemas.microsoft.com/office/drawing/2014/main" id="{E68A14B1-09B4-F5F7-042B-5485C88CBCD8}"/>
              </a:ext>
            </a:extLst>
          </p:cNvPr>
          <p:cNvSpPr>
            <a:spLocks noGrp="1"/>
          </p:cNvSpPr>
          <p:nvPr>
            <p:ph type="pic" sz="quarter" idx="15"/>
          </p:nvPr>
        </p:nvSpPr>
        <p:spPr>
          <a:xfrm>
            <a:off x="4008438" y="0"/>
            <a:ext cx="8183562" cy="6858000"/>
          </a:xfrm>
          <a:prstGeom prst="rect">
            <a:avLst/>
          </a:prstGeom>
        </p:spPr>
        <p:txBody>
          <a:bodyPr/>
          <a:lstStyle>
            <a:lvl1pPr marL="0" indent="0">
              <a:buNone/>
              <a:defRPr sz="1800"/>
            </a:lvl1pPr>
          </a:lstStyle>
          <a:p>
            <a:endParaRPr lang="sv-SE"/>
          </a:p>
        </p:txBody>
      </p:sp>
    </p:spTree>
    <p:extLst>
      <p:ext uri="{BB962C8B-B14F-4D97-AF65-F5344CB8AC3E}">
        <p14:creationId xmlns:p14="http://schemas.microsoft.com/office/powerpoint/2010/main" val="817668208"/>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plit Layout Wide">
    <p:spTree>
      <p:nvGrpSpPr>
        <p:cNvPr id="1" name=""/>
        <p:cNvGrpSpPr/>
        <p:nvPr/>
      </p:nvGrpSpPr>
      <p:grpSpPr>
        <a:xfrm>
          <a:off x="0" y="0"/>
          <a:ext cx="0" cy="0"/>
          <a:chOff x="0" y="0"/>
          <a:chExt cx="0" cy="0"/>
        </a:xfrm>
      </p:grpSpPr>
      <p:sp>
        <p:nvSpPr>
          <p:cNvPr id="2" name="Platshållare för text 6">
            <a:extLst>
              <a:ext uri="{FF2B5EF4-FFF2-40B4-BE49-F238E27FC236}">
                <a16:creationId xmlns:a16="http://schemas.microsoft.com/office/drawing/2014/main" id="{5BCCE1CE-77B5-F784-8FA7-6B9905052DFE}"/>
              </a:ext>
            </a:extLst>
          </p:cNvPr>
          <p:cNvSpPr>
            <a:spLocks noGrp="1"/>
          </p:cNvSpPr>
          <p:nvPr>
            <p:ph type="body" sz="quarter" idx="12" hasCustomPrompt="1"/>
          </p:nvPr>
        </p:nvSpPr>
        <p:spPr>
          <a:xfrm>
            <a:off x="407988" y="404813"/>
            <a:ext cx="3186112" cy="678199"/>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1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7" name="Platshållare för text 6">
            <a:extLst>
              <a:ext uri="{FF2B5EF4-FFF2-40B4-BE49-F238E27FC236}">
                <a16:creationId xmlns:a16="http://schemas.microsoft.com/office/drawing/2014/main" id="{0E6B402A-1AAD-5B41-2AFB-5912AFDF78C1}"/>
              </a:ext>
            </a:extLst>
          </p:cNvPr>
          <p:cNvSpPr>
            <a:spLocks noGrp="1"/>
          </p:cNvSpPr>
          <p:nvPr>
            <p:ph type="body" sz="quarter" idx="13" hasCustomPrompt="1"/>
          </p:nvPr>
        </p:nvSpPr>
        <p:spPr>
          <a:xfrm>
            <a:off x="407989" y="4831570"/>
            <a:ext cx="3186112" cy="1621617"/>
          </a:xfrm>
          <a:prstGeom prst="rect">
            <a:avLst/>
          </a:prstGeom>
        </p:spPr>
        <p:txBody>
          <a:bodyPr wrap="square" lIns="360000" rIns="360000" bIns="360000" anchor="b">
            <a:spAutoFit/>
          </a:bodyPr>
          <a:lstStyle>
            <a:lvl1pPr marL="0" indent="0" algn="l">
              <a:lnSpc>
                <a:spcPts val="1600"/>
              </a:lnSpc>
              <a:spcBef>
                <a:spcPts val="0"/>
              </a:spcBef>
              <a:buNone/>
              <a:defRPr sz="11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Slide</a:t>
            </a:r>
            <a:r>
              <a:rPr lang="sv-SE"/>
              <a:t> for </a:t>
            </a:r>
            <a:r>
              <a:rPr lang="sv-SE" err="1"/>
              <a:t>shorter</a:t>
            </a:r>
            <a:r>
              <a:rPr lang="sv-SE"/>
              <a:t> texts </a:t>
            </a:r>
            <a:r>
              <a:rPr lang="sv-SE" err="1"/>
              <a:t>with</a:t>
            </a:r>
            <a:r>
              <a:rPr lang="sv-SE"/>
              <a:t> a </a:t>
            </a:r>
            <a:r>
              <a:rPr lang="sv-SE" err="1"/>
              <a:t>visual</a:t>
            </a:r>
            <a:r>
              <a:rPr lang="sv-SE"/>
              <a:t> </a:t>
            </a:r>
            <a:r>
              <a:rPr lang="sv-SE" err="1"/>
              <a:t>message</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a:t>
            </a:r>
            <a:r>
              <a:rPr lang="sv-SE"/>
              <a:t>.</a:t>
            </a:r>
          </a:p>
        </p:txBody>
      </p:sp>
      <p:sp>
        <p:nvSpPr>
          <p:cNvPr id="4" name="Rubrik 13">
            <a:extLst>
              <a:ext uri="{FF2B5EF4-FFF2-40B4-BE49-F238E27FC236}">
                <a16:creationId xmlns:a16="http://schemas.microsoft.com/office/drawing/2014/main" id="{DC8EB12A-6060-8EC3-2B94-A7E8150394FE}"/>
              </a:ext>
            </a:extLst>
          </p:cNvPr>
          <p:cNvSpPr>
            <a:spLocks noGrp="1"/>
          </p:cNvSpPr>
          <p:nvPr>
            <p:ph type="title"/>
          </p:nvPr>
        </p:nvSpPr>
        <p:spPr>
          <a:xfrm>
            <a:off x="407988" y="1083012"/>
            <a:ext cx="3186112" cy="535531"/>
          </a:xfrm>
          <a:prstGeom prst="rect">
            <a:avLst/>
          </a:prstGeom>
        </p:spPr>
        <p:txBody>
          <a:bodyPr wrap="square" lIns="360000" rIns="360000" anchor="t" anchorCtr="0">
            <a:spAutoFit/>
          </a:bodyPr>
          <a:lstStyle>
            <a:lvl1pPr>
              <a:defRPr sz="3200">
                <a:solidFill>
                  <a:schemeClr val="bg1"/>
                </a:solidFill>
              </a:defRPr>
            </a:lvl1pPr>
          </a:lstStyle>
          <a:p>
            <a:endParaRPr lang="sv-SE"/>
          </a:p>
        </p:txBody>
      </p:sp>
    </p:spTree>
    <p:extLst>
      <p:ext uri="{BB962C8B-B14F-4D97-AF65-F5344CB8AC3E}">
        <p14:creationId xmlns:p14="http://schemas.microsoft.com/office/powerpoint/2010/main" val="1042068282"/>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plit Layout Wide / Placeholder Image">
    <p:spTree>
      <p:nvGrpSpPr>
        <p:cNvPr id="1" name=""/>
        <p:cNvGrpSpPr/>
        <p:nvPr/>
      </p:nvGrpSpPr>
      <p:grpSpPr>
        <a:xfrm>
          <a:off x="0" y="0"/>
          <a:ext cx="0" cy="0"/>
          <a:chOff x="0" y="0"/>
          <a:chExt cx="0" cy="0"/>
        </a:xfrm>
      </p:grpSpPr>
      <p:sp>
        <p:nvSpPr>
          <p:cNvPr id="2" name="Platshållare för text 6">
            <a:extLst>
              <a:ext uri="{FF2B5EF4-FFF2-40B4-BE49-F238E27FC236}">
                <a16:creationId xmlns:a16="http://schemas.microsoft.com/office/drawing/2014/main" id="{5BCCE1CE-77B5-F784-8FA7-6B9905052DFE}"/>
              </a:ext>
            </a:extLst>
          </p:cNvPr>
          <p:cNvSpPr>
            <a:spLocks noGrp="1"/>
          </p:cNvSpPr>
          <p:nvPr>
            <p:ph type="body" sz="quarter" idx="12" hasCustomPrompt="1"/>
          </p:nvPr>
        </p:nvSpPr>
        <p:spPr>
          <a:xfrm>
            <a:off x="407988" y="404813"/>
            <a:ext cx="3186112" cy="678199"/>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1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7" name="Platshållare för text 6">
            <a:extLst>
              <a:ext uri="{FF2B5EF4-FFF2-40B4-BE49-F238E27FC236}">
                <a16:creationId xmlns:a16="http://schemas.microsoft.com/office/drawing/2014/main" id="{0E6B402A-1AAD-5B41-2AFB-5912AFDF78C1}"/>
              </a:ext>
            </a:extLst>
          </p:cNvPr>
          <p:cNvSpPr>
            <a:spLocks noGrp="1"/>
          </p:cNvSpPr>
          <p:nvPr>
            <p:ph type="body" sz="quarter" idx="13" hasCustomPrompt="1"/>
          </p:nvPr>
        </p:nvSpPr>
        <p:spPr>
          <a:xfrm>
            <a:off x="407989" y="4831570"/>
            <a:ext cx="3186112" cy="1621617"/>
          </a:xfrm>
          <a:prstGeom prst="rect">
            <a:avLst/>
          </a:prstGeom>
        </p:spPr>
        <p:txBody>
          <a:bodyPr wrap="square" lIns="360000" rIns="360000" bIns="360000" anchor="b">
            <a:spAutoFit/>
          </a:bodyPr>
          <a:lstStyle>
            <a:lvl1pPr marL="0" indent="0" algn="l">
              <a:lnSpc>
                <a:spcPts val="1600"/>
              </a:lnSpc>
              <a:spcBef>
                <a:spcPts val="0"/>
              </a:spcBef>
              <a:buNone/>
              <a:defRPr sz="11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Slide</a:t>
            </a:r>
            <a:r>
              <a:rPr lang="sv-SE"/>
              <a:t> for </a:t>
            </a:r>
            <a:r>
              <a:rPr lang="sv-SE" err="1"/>
              <a:t>shorter</a:t>
            </a:r>
            <a:r>
              <a:rPr lang="sv-SE"/>
              <a:t> texts </a:t>
            </a:r>
            <a:r>
              <a:rPr lang="sv-SE" err="1"/>
              <a:t>with</a:t>
            </a:r>
            <a:r>
              <a:rPr lang="sv-SE"/>
              <a:t> a </a:t>
            </a:r>
            <a:r>
              <a:rPr lang="sv-SE" err="1"/>
              <a:t>visual</a:t>
            </a:r>
            <a:r>
              <a:rPr lang="sv-SE"/>
              <a:t> </a:t>
            </a:r>
            <a:r>
              <a:rPr lang="sv-SE" err="1"/>
              <a:t>message</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a:t>
            </a:r>
            <a:r>
              <a:rPr lang="sv-SE"/>
              <a:t>.</a:t>
            </a:r>
          </a:p>
        </p:txBody>
      </p:sp>
      <p:sp>
        <p:nvSpPr>
          <p:cNvPr id="4" name="Rubrik 13">
            <a:extLst>
              <a:ext uri="{FF2B5EF4-FFF2-40B4-BE49-F238E27FC236}">
                <a16:creationId xmlns:a16="http://schemas.microsoft.com/office/drawing/2014/main" id="{DC8EB12A-6060-8EC3-2B94-A7E8150394FE}"/>
              </a:ext>
            </a:extLst>
          </p:cNvPr>
          <p:cNvSpPr>
            <a:spLocks noGrp="1"/>
          </p:cNvSpPr>
          <p:nvPr>
            <p:ph type="title"/>
          </p:nvPr>
        </p:nvSpPr>
        <p:spPr>
          <a:xfrm>
            <a:off x="407988" y="1083012"/>
            <a:ext cx="3186112" cy="535531"/>
          </a:xfrm>
          <a:prstGeom prst="rect">
            <a:avLst/>
          </a:prstGeom>
        </p:spPr>
        <p:txBody>
          <a:bodyPr wrap="square" lIns="360000" rIns="360000" anchor="t" anchorCtr="0">
            <a:spAutoFit/>
          </a:bodyPr>
          <a:lstStyle>
            <a:lvl1pPr>
              <a:defRPr sz="3200">
                <a:solidFill>
                  <a:schemeClr val="bg1"/>
                </a:solidFill>
              </a:defRPr>
            </a:lvl1pPr>
          </a:lstStyle>
          <a:p>
            <a:endParaRPr lang="sv-SE"/>
          </a:p>
        </p:txBody>
      </p:sp>
      <p:sp>
        <p:nvSpPr>
          <p:cNvPr id="3" name="Platshållare för bild 5">
            <a:extLst>
              <a:ext uri="{FF2B5EF4-FFF2-40B4-BE49-F238E27FC236}">
                <a16:creationId xmlns:a16="http://schemas.microsoft.com/office/drawing/2014/main" id="{E68A14B1-09B4-F5F7-042B-5485C88CBCD8}"/>
              </a:ext>
            </a:extLst>
          </p:cNvPr>
          <p:cNvSpPr>
            <a:spLocks noGrp="1"/>
          </p:cNvSpPr>
          <p:nvPr>
            <p:ph type="pic" sz="quarter" idx="15"/>
          </p:nvPr>
        </p:nvSpPr>
        <p:spPr>
          <a:xfrm>
            <a:off x="4008438" y="0"/>
            <a:ext cx="8183562" cy="6858000"/>
          </a:xfrm>
          <a:prstGeom prst="rect">
            <a:avLst/>
          </a:prstGeom>
        </p:spPr>
        <p:txBody>
          <a:bodyPr/>
          <a:lstStyle>
            <a:lvl1pPr marL="0" indent="0">
              <a:buNone/>
              <a:defRPr sz="1800"/>
            </a:lvl1pPr>
          </a:lstStyle>
          <a:p>
            <a:endParaRPr lang="sv-SE"/>
          </a:p>
        </p:txBody>
      </p:sp>
    </p:spTree>
    <p:extLst>
      <p:ext uri="{BB962C8B-B14F-4D97-AF65-F5344CB8AC3E}">
        <p14:creationId xmlns:p14="http://schemas.microsoft.com/office/powerpoint/2010/main" val="761385895"/>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plit Layout Wide">
    <p:spTree>
      <p:nvGrpSpPr>
        <p:cNvPr id="1" name=""/>
        <p:cNvGrpSpPr/>
        <p:nvPr/>
      </p:nvGrpSpPr>
      <p:grpSpPr>
        <a:xfrm>
          <a:off x="0" y="0"/>
          <a:ext cx="0" cy="0"/>
          <a:chOff x="0" y="0"/>
          <a:chExt cx="0" cy="0"/>
        </a:xfrm>
      </p:grpSpPr>
      <p:sp>
        <p:nvSpPr>
          <p:cNvPr id="2" name="Platshållare för text 6">
            <a:extLst>
              <a:ext uri="{FF2B5EF4-FFF2-40B4-BE49-F238E27FC236}">
                <a16:creationId xmlns:a16="http://schemas.microsoft.com/office/drawing/2014/main" id="{5BCCE1CE-77B5-F784-8FA7-6B9905052DFE}"/>
              </a:ext>
            </a:extLst>
          </p:cNvPr>
          <p:cNvSpPr>
            <a:spLocks noGrp="1"/>
          </p:cNvSpPr>
          <p:nvPr>
            <p:ph type="body" sz="quarter" idx="12" hasCustomPrompt="1"/>
          </p:nvPr>
        </p:nvSpPr>
        <p:spPr>
          <a:xfrm>
            <a:off x="407988" y="404813"/>
            <a:ext cx="3186112" cy="678199"/>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1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7" name="Platshållare för text 6">
            <a:extLst>
              <a:ext uri="{FF2B5EF4-FFF2-40B4-BE49-F238E27FC236}">
                <a16:creationId xmlns:a16="http://schemas.microsoft.com/office/drawing/2014/main" id="{0E6B402A-1AAD-5B41-2AFB-5912AFDF78C1}"/>
              </a:ext>
            </a:extLst>
          </p:cNvPr>
          <p:cNvSpPr>
            <a:spLocks noGrp="1"/>
          </p:cNvSpPr>
          <p:nvPr>
            <p:ph type="body" sz="quarter" idx="13" hasCustomPrompt="1"/>
          </p:nvPr>
        </p:nvSpPr>
        <p:spPr>
          <a:xfrm>
            <a:off x="407989" y="4831570"/>
            <a:ext cx="3186112" cy="1621617"/>
          </a:xfrm>
          <a:prstGeom prst="rect">
            <a:avLst/>
          </a:prstGeom>
        </p:spPr>
        <p:txBody>
          <a:bodyPr wrap="square" lIns="360000" rIns="360000" bIns="360000" anchor="b">
            <a:spAutoFit/>
          </a:bodyPr>
          <a:lstStyle>
            <a:lvl1pPr marL="0" indent="0" algn="l">
              <a:lnSpc>
                <a:spcPts val="1600"/>
              </a:lnSpc>
              <a:spcBef>
                <a:spcPts val="0"/>
              </a:spcBef>
              <a:buNone/>
              <a:defRPr sz="11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Slide</a:t>
            </a:r>
            <a:r>
              <a:rPr lang="sv-SE"/>
              <a:t> for </a:t>
            </a:r>
            <a:r>
              <a:rPr lang="sv-SE" err="1"/>
              <a:t>shorter</a:t>
            </a:r>
            <a:r>
              <a:rPr lang="sv-SE"/>
              <a:t> texts </a:t>
            </a:r>
            <a:r>
              <a:rPr lang="sv-SE" err="1"/>
              <a:t>with</a:t>
            </a:r>
            <a:r>
              <a:rPr lang="sv-SE"/>
              <a:t> a </a:t>
            </a:r>
            <a:r>
              <a:rPr lang="sv-SE" err="1"/>
              <a:t>visual</a:t>
            </a:r>
            <a:r>
              <a:rPr lang="sv-SE"/>
              <a:t> </a:t>
            </a:r>
            <a:r>
              <a:rPr lang="sv-SE" err="1"/>
              <a:t>message</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a:t>
            </a:r>
            <a:r>
              <a:rPr lang="sv-SE"/>
              <a:t>.</a:t>
            </a:r>
          </a:p>
        </p:txBody>
      </p:sp>
      <p:sp>
        <p:nvSpPr>
          <p:cNvPr id="4" name="Rubrik 13">
            <a:extLst>
              <a:ext uri="{FF2B5EF4-FFF2-40B4-BE49-F238E27FC236}">
                <a16:creationId xmlns:a16="http://schemas.microsoft.com/office/drawing/2014/main" id="{DC8EB12A-6060-8EC3-2B94-A7E8150394FE}"/>
              </a:ext>
            </a:extLst>
          </p:cNvPr>
          <p:cNvSpPr>
            <a:spLocks noGrp="1"/>
          </p:cNvSpPr>
          <p:nvPr>
            <p:ph type="title"/>
          </p:nvPr>
        </p:nvSpPr>
        <p:spPr>
          <a:xfrm>
            <a:off x="407988" y="1083012"/>
            <a:ext cx="3186112" cy="535531"/>
          </a:xfrm>
          <a:prstGeom prst="rect">
            <a:avLst/>
          </a:prstGeom>
        </p:spPr>
        <p:txBody>
          <a:bodyPr wrap="square" lIns="360000" rIns="360000" anchor="t" anchorCtr="0">
            <a:spAutoFit/>
          </a:bodyPr>
          <a:lstStyle>
            <a:lvl1pPr>
              <a:defRPr sz="3200">
                <a:solidFill>
                  <a:schemeClr val="bg1"/>
                </a:solidFill>
              </a:defRPr>
            </a:lvl1pPr>
          </a:lstStyle>
          <a:p>
            <a:endParaRPr lang="sv-SE"/>
          </a:p>
        </p:txBody>
      </p:sp>
    </p:spTree>
    <p:extLst>
      <p:ext uri="{BB962C8B-B14F-4D97-AF65-F5344CB8AC3E}">
        <p14:creationId xmlns:p14="http://schemas.microsoft.com/office/powerpoint/2010/main" val="574479622"/>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plit Layout Wide / Placeholder Image">
    <p:spTree>
      <p:nvGrpSpPr>
        <p:cNvPr id="1" name=""/>
        <p:cNvGrpSpPr/>
        <p:nvPr/>
      </p:nvGrpSpPr>
      <p:grpSpPr>
        <a:xfrm>
          <a:off x="0" y="0"/>
          <a:ext cx="0" cy="0"/>
          <a:chOff x="0" y="0"/>
          <a:chExt cx="0" cy="0"/>
        </a:xfrm>
      </p:grpSpPr>
      <p:sp>
        <p:nvSpPr>
          <p:cNvPr id="2" name="Platshållare för text 6">
            <a:extLst>
              <a:ext uri="{FF2B5EF4-FFF2-40B4-BE49-F238E27FC236}">
                <a16:creationId xmlns:a16="http://schemas.microsoft.com/office/drawing/2014/main" id="{5BCCE1CE-77B5-F784-8FA7-6B9905052DFE}"/>
              </a:ext>
            </a:extLst>
          </p:cNvPr>
          <p:cNvSpPr>
            <a:spLocks noGrp="1"/>
          </p:cNvSpPr>
          <p:nvPr>
            <p:ph type="body" sz="quarter" idx="12" hasCustomPrompt="1"/>
          </p:nvPr>
        </p:nvSpPr>
        <p:spPr>
          <a:xfrm>
            <a:off x="407988" y="404813"/>
            <a:ext cx="3186112" cy="678199"/>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1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7" name="Platshållare för text 6">
            <a:extLst>
              <a:ext uri="{FF2B5EF4-FFF2-40B4-BE49-F238E27FC236}">
                <a16:creationId xmlns:a16="http://schemas.microsoft.com/office/drawing/2014/main" id="{0E6B402A-1AAD-5B41-2AFB-5912AFDF78C1}"/>
              </a:ext>
            </a:extLst>
          </p:cNvPr>
          <p:cNvSpPr>
            <a:spLocks noGrp="1"/>
          </p:cNvSpPr>
          <p:nvPr>
            <p:ph type="body" sz="quarter" idx="13" hasCustomPrompt="1"/>
          </p:nvPr>
        </p:nvSpPr>
        <p:spPr>
          <a:xfrm>
            <a:off x="407989" y="4831570"/>
            <a:ext cx="3186112" cy="1621617"/>
          </a:xfrm>
          <a:prstGeom prst="rect">
            <a:avLst/>
          </a:prstGeom>
        </p:spPr>
        <p:txBody>
          <a:bodyPr wrap="square" lIns="360000" rIns="360000" bIns="360000" anchor="b">
            <a:spAutoFit/>
          </a:bodyPr>
          <a:lstStyle>
            <a:lvl1pPr marL="0" indent="0" algn="l">
              <a:lnSpc>
                <a:spcPts val="1600"/>
              </a:lnSpc>
              <a:spcBef>
                <a:spcPts val="0"/>
              </a:spcBef>
              <a:buNone/>
              <a:defRPr sz="11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Slide</a:t>
            </a:r>
            <a:r>
              <a:rPr lang="sv-SE"/>
              <a:t> for </a:t>
            </a:r>
            <a:r>
              <a:rPr lang="sv-SE" err="1"/>
              <a:t>shorter</a:t>
            </a:r>
            <a:r>
              <a:rPr lang="sv-SE"/>
              <a:t> texts </a:t>
            </a:r>
            <a:r>
              <a:rPr lang="sv-SE" err="1"/>
              <a:t>with</a:t>
            </a:r>
            <a:r>
              <a:rPr lang="sv-SE"/>
              <a:t> a </a:t>
            </a:r>
            <a:r>
              <a:rPr lang="sv-SE" err="1"/>
              <a:t>visual</a:t>
            </a:r>
            <a:r>
              <a:rPr lang="sv-SE"/>
              <a:t> </a:t>
            </a:r>
            <a:r>
              <a:rPr lang="sv-SE" err="1"/>
              <a:t>message</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a:t>
            </a:r>
            <a:r>
              <a:rPr lang="sv-SE"/>
              <a:t>.</a:t>
            </a:r>
          </a:p>
        </p:txBody>
      </p:sp>
      <p:sp>
        <p:nvSpPr>
          <p:cNvPr id="4" name="Rubrik 13">
            <a:extLst>
              <a:ext uri="{FF2B5EF4-FFF2-40B4-BE49-F238E27FC236}">
                <a16:creationId xmlns:a16="http://schemas.microsoft.com/office/drawing/2014/main" id="{DC8EB12A-6060-8EC3-2B94-A7E8150394FE}"/>
              </a:ext>
            </a:extLst>
          </p:cNvPr>
          <p:cNvSpPr>
            <a:spLocks noGrp="1"/>
          </p:cNvSpPr>
          <p:nvPr>
            <p:ph type="title"/>
          </p:nvPr>
        </p:nvSpPr>
        <p:spPr>
          <a:xfrm>
            <a:off x="407988" y="1083012"/>
            <a:ext cx="3186112" cy="535531"/>
          </a:xfrm>
          <a:prstGeom prst="rect">
            <a:avLst/>
          </a:prstGeom>
        </p:spPr>
        <p:txBody>
          <a:bodyPr wrap="square" lIns="360000" rIns="360000" anchor="t" anchorCtr="0">
            <a:spAutoFit/>
          </a:bodyPr>
          <a:lstStyle>
            <a:lvl1pPr>
              <a:defRPr sz="3200">
                <a:solidFill>
                  <a:schemeClr val="bg1"/>
                </a:solidFill>
              </a:defRPr>
            </a:lvl1pPr>
          </a:lstStyle>
          <a:p>
            <a:endParaRPr lang="sv-SE"/>
          </a:p>
        </p:txBody>
      </p:sp>
      <p:sp>
        <p:nvSpPr>
          <p:cNvPr id="3" name="Platshållare för bild 5">
            <a:extLst>
              <a:ext uri="{FF2B5EF4-FFF2-40B4-BE49-F238E27FC236}">
                <a16:creationId xmlns:a16="http://schemas.microsoft.com/office/drawing/2014/main" id="{E68A14B1-09B4-F5F7-042B-5485C88CBCD8}"/>
              </a:ext>
            </a:extLst>
          </p:cNvPr>
          <p:cNvSpPr>
            <a:spLocks noGrp="1"/>
          </p:cNvSpPr>
          <p:nvPr>
            <p:ph type="pic" sz="quarter" idx="15"/>
          </p:nvPr>
        </p:nvSpPr>
        <p:spPr>
          <a:xfrm>
            <a:off x="4008438" y="0"/>
            <a:ext cx="8183562" cy="6858000"/>
          </a:xfrm>
          <a:prstGeom prst="rect">
            <a:avLst/>
          </a:prstGeom>
        </p:spPr>
        <p:txBody>
          <a:bodyPr/>
          <a:lstStyle>
            <a:lvl1pPr marL="0" indent="0">
              <a:buNone/>
              <a:defRPr sz="1800"/>
            </a:lvl1pPr>
          </a:lstStyle>
          <a:p>
            <a:endParaRPr lang="sv-SE"/>
          </a:p>
        </p:txBody>
      </p:sp>
    </p:spTree>
    <p:extLst>
      <p:ext uri="{BB962C8B-B14F-4D97-AF65-F5344CB8AC3E}">
        <p14:creationId xmlns:p14="http://schemas.microsoft.com/office/powerpoint/2010/main" val="274439677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utro / Logotype">
    <p:spTree>
      <p:nvGrpSpPr>
        <p:cNvPr id="1" name=""/>
        <p:cNvGrpSpPr/>
        <p:nvPr/>
      </p:nvGrpSpPr>
      <p:grpSpPr>
        <a:xfrm>
          <a:off x="0" y="0"/>
          <a:ext cx="0" cy="0"/>
          <a:chOff x="0" y="0"/>
          <a:chExt cx="0" cy="0"/>
        </a:xfrm>
      </p:grpSpPr>
      <p:sp>
        <p:nvSpPr>
          <p:cNvPr id="7" name="Platshållare för text 11">
            <a:extLst>
              <a:ext uri="{FF2B5EF4-FFF2-40B4-BE49-F238E27FC236}">
                <a16:creationId xmlns:a16="http://schemas.microsoft.com/office/drawing/2014/main" id="{614349DB-BFCA-6159-BA97-A301A9CBB483}"/>
              </a:ext>
            </a:extLst>
          </p:cNvPr>
          <p:cNvSpPr>
            <a:spLocks noGrp="1"/>
          </p:cNvSpPr>
          <p:nvPr>
            <p:ph type="body" sz="quarter" idx="12" hasCustomPrompt="1"/>
          </p:nvPr>
        </p:nvSpPr>
        <p:spPr>
          <a:xfrm>
            <a:off x="417512" y="6453188"/>
            <a:ext cx="5570537" cy="215900"/>
          </a:xfrm>
          <a:prstGeom prst="rect">
            <a:avLst/>
          </a:prstGeom>
        </p:spPr>
        <p:txBody>
          <a:bodyPr lIns="0" tIns="0" rIns="0" bIns="0" anchor="b"/>
          <a:lstStyle>
            <a:lvl1pPr marL="0" indent="0">
              <a:buNone/>
              <a:defRPr sz="600">
                <a:solidFill>
                  <a:schemeClr val="bg1"/>
                </a:solidFill>
              </a:defRPr>
            </a:lvl1pPr>
            <a:lvl2pPr marL="457200" indent="0">
              <a:buNone/>
              <a:defRPr/>
            </a:lvl2pPr>
          </a:lstStyle>
          <a:p>
            <a:pPr lvl="0"/>
            <a:r>
              <a:rPr lang="sv-SE"/>
              <a:t>Edit </a:t>
            </a:r>
            <a:r>
              <a:rPr lang="sv-SE" err="1"/>
              <a:t>footer</a:t>
            </a:r>
            <a:r>
              <a:rPr lang="sv-SE"/>
              <a:t> text</a:t>
            </a:r>
          </a:p>
        </p:txBody>
      </p:sp>
      <p:pic>
        <p:nvPicPr>
          <p:cNvPr id="3" name="Bild 2">
            <a:extLst>
              <a:ext uri="{FF2B5EF4-FFF2-40B4-BE49-F238E27FC236}">
                <a16:creationId xmlns:a16="http://schemas.microsoft.com/office/drawing/2014/main" id="{22DDCDA9-B958-D69C-89AA-39B898087E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31881" y="2888924"/>
            <a:ext cx="1728238" cy="1080149"/>
          </a:xfrm>
          <a:prstGeom prst="rect">
            <a:avLst/>
          </a:prstGeom>
        </p:spPr>
      </p:pic>
    </p:spTree>
    <p:extLst>
      <p:ext uri="{BB962C8B-B14F-4D97-AF65-F5344CB8AC3E}">
        <p14:creationId xmlns:p14="http://schemas.microsoft.com/office/powerpoint/2010/main" val="1172577125"/>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plit Layout Wide">
    <p:spTree>
      <p:nvGrpSpPr>
        <p:cNvPr id="1" name=""/>
        <p:cNvGrpSpPr/>
        <p:nvPr/>
      </p:nvGrpSpPr>
      <p:grpSpPr>
        <a:xfrm>
          <a:off x="0" y="0"/>
          <a:ext cx="0" cy="0"/>
          <a:chOff x="0" y="0"/>
          <a:chExt cx="0" cy="0"/>
        </a:xfrm>
      </p:grpSpPr>
      <p:sp>
        <p:nvSpPr>
          <p:cNvPr id="2" name="Platshållare för text 6">
            <a:extLst>
              <a:ext uri="{FF2B5EF4-FFF2-40B4-BE49-F238E27FC236}">
                <a16:creationId xmlns:a16="http://schemas.microsoft.com/office/drawing/2014/main" id="{5BCCE1CE-77B5-F784-8FA7-6B9905052DFE}"/>
              </a:ext>
            </a:extLst>
          </p:cNvPr>
          <p:cNvSpPr>
            <a:spLocks noGrp="1"/>
          </p:cNvSpPr>
          <p:nvPr>
            <p:ph type="body" sz="quarter" idx="12" hasCustomPrompt="1"/>
          </p:nvPr>
        </p:nvSpPr>
        <p:spPr>
          <a:xfrm>
            <a:off x="407988" y="404813"/>
            <a:ext cx="3186112" cy="678199"/>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1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7" name="Platshållare för text 6">
            <a:extLst>
              <a:ext uri="{FF2B5EF4-FFF2-40B4-BE49-F238E27FC236}">
                <a16:creationId xmlns:a16="http://schemas.microsoft.com/office/drawing/2014/main" id="{0E6B402A-1AAD-5B41-2AFB-5912AFDF78C1}"/>
              </a:ext>
            </a:extLst>
          </p:cNvPr>
          <p:cNvSpPr>
            <a:spLocks noGrp="1"/>
          </p:cNvSpPr>
          <p:nvPr>
            <p:ph type="body" sz="quarter" idx="13" hasCustomPrompt="1"/>
          </p:nvPr>
        </p:nvSpPr>
        <p:spPr>
          <a:xfrm>
            <a:off x="407989" y="4831570"/>
            <a:ext cx="3186112" cy="1621617"/>
          </a:xfrm>
          <a:prstGeom prst="rect">
            <a:avLst/>
          </a:prstGeom>
        </p:spPr>
        <p:txBody>
          <a:bodyPr wrap="square" lIns="360000" rIns="360000" bIns="360000" anchor="b">
            <a:spAutoFit/>
          </a:bodyPr>
          <a:lstStyle>
            <a:lvl1pPr marL="0" indent="0" algn="l">
              <a:lnSpc>
                <a:spcPts val="1600"/>
              </a:lnSpc>
              <a:spcBef>
                <a:spcPts val="0"/>
              </a:spcBef>
              <a:buNone/>
              <a:defRPr sz="11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Slide</a:t>
            </a:r>
            <a:r>
              <a:rPr lang="sv-SE"/>
              <a:t> for </a:t>
            </a:r>
            <a:r>
              <a:rPr lang="sv-SE" err="1"/>
              <a:t>shorter</a:t>
            </a:r>
            <a:r>
              <a:rPr lang="sv-SE"/>
              <a:t> texts </a:t>
            </a:r>
            <a:r>
              <a:rPr lang="sv-SE" err="1"/>
              <a:t>with</a:t>
            </a:r>
            <a:r>
              <a:rPr lang="sv-SE"/>
              <a:t> a </a:t>
            </a:r>
            <a:r>
              <a:rPr lang="sv-SE" err="1"/>
              <a:t>visual</a:t>
            </a:r>
            <a:r>
              <a:rPr lang="sv-SE"/>
              <a:t> </a:t>
            </a:r>
            <a:r>
              <a:rPr lang="sv-SE" err="1"/>
              <a:t>message</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a:t>
            </a:r>
            <a:r>
              <a:rPr lang="sv-SE"/>
              <a:t>.</a:t>
            </a:r>
          </a:p>
        </p:txBody>
      </p:sp>
      <p:sp>
        <p:nvSpPr>
          <p:cNvPr id="4" name="Rubrik 13">
            <a:extLst>
              <a:ext uri="{FF2B5EF4-FFF2-40B4-BE49-F238E27FC236}">
                <a16:creationId xmlns:a16="http://schemas.microsoft.com/office/drawing/2014/main" id="{DC8EB12A-6060-8EC3-2B94-A7E8150394FE}"/>
              </a:ext>
            </a:extLst>
          </p:cNvPr>
          <p:cNvSpPr>
            <a:spLocks noGrp="1"/>
          </p:cNvSpPr>
          <p:nvPr>
            <p:ph type="title"/>
          </p:nvPr>
        </p:nvSpPr>
        <p:spPr>
          <a:xfrm>
            <a:off x="407988" y="1083012"/>
            <a:ext cx="3186112" cy="535531"/>
          </a:xfrm>
          <a:prstGeom prst="rect">
            <a:avLst/>
          </a:prstGeom>
        </p:spPr>
        <p:txBody>
          <a:bodyPr wrap="square" lIns="360000" rIns="360000" anchor="t" anchorCtr="0">
            <a:spAutoFit/>
          </a:bodyPr>
          <a:lstStyle>
            <a:lvl1pPr>
              <a:defRPr sz="3200">
                <a:solidFill>
                  <a:schemeClr val="bg1"/>
                </a:solidFill>
              </a:defRPr>
            </a:lvl1pPr>
          </a:lstStyle>
          <a:p>
            <a:endParaRPr lang="sv-SE"/>
          </a:p>
        </p:txBody>
      </p:sp>
    </p:spTree>
    <p:extLst>
      <p:ext uri="{BB962C8B-B14F-4D97-AF65-F5344CB8AC3E}">
        <p14:creationId xmlns:p14="http://schemas.microsoft.com/office/powerpoint/2010/main" val="1807801918"/>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plit Layout / Image Placeholder">
    <p:spTree>
      <p:nvGrpSpPr>
        <p:cNvPr id="1" name=""/>
        <p:cNvGrpSpPr/>
        <p:nvPr/>
      </p:nvGrpSpPr>
      <p:grpSpPr>
        <a:xfrm>
          <a:off x="0" y="0"/>
          <a:ext cx="0" cy="0"/>
          <a:chOff x="0" y="0"/>
          <a:chExt cx="0" cy="0"/>
        </a:xfrm>
      </p:grpSpPr>
      <p:sp>
        <p:nvSpPr>
          <p:cNvPr id="3" name="Platshållare för text 6">
            <a:extLst>
              <a:ext uri="{FF2B5EF4-FFF2-40B4-BE49-F238E27FC236}">
                <a16:creationId xmlns:a16="http://schemas.microsoft.com/office/drawing/2014/main" id="{70069882-6053-1F8C-E2FA-9D22CC472AA6}"/>
              </a:ext>
            </a:extLst>
          </p:cNvPr>
          <p:cNvSpPr>
            <a:spLocks noGrp="1"/>
          </p:cNvSpPr>
          <p:nvPr>
            <p:ph type="body" sz="quarter" idx="12" hasCustomPrompt="1"/>
          </p:nvPr>
        </p:nvSpPr>
        <p:spPr>
          <a:xfrm>
            <a:off x="407988" y="404813"/>
            <a:ext cx="5275262" cy="724365"/>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400" b="0" spc="150" baseline="0"/>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4" name="Rubrik 13">
            <a:extLst>
              <a:ext uri="{FF2B5EF4-FFF2-40B4-BE49-F238E27FC236}">
                <a16:creationId xmlns:a16="http://schemas.microsoft.com/office/drawing/2014/main" id="{44B0D50F-3010-1667-7B01-0AF3EF4C57EA}"/>
              </a:ext>
            </a:extLst>
          </p:cNvPr>
          <p:cNvSpPr>
            <a:spLocks noGrp="1"/>
          </p:cNvSpPr>
          <p:nvPr>
            <p:ph type="title"/>
          </p:nvPr>
        </p:nvSpPr>
        <p:spPr>
          <a:xfrm>
            <a:off x="407988" y="1129178"/>
            <a:ext cx="5275262" cy="701731"/>
          </a:xfrm>
          <a:prstGeom prst="rect">
            <a:avLst/>
          </a:prstGeom>
        </p:spPr>
        <p:txBody>
          <a:bodyPr wrap="square" lIns="360000" rIns="360000" anchor="t" anchorCtr="0">
            <a:spAutoFit/>
          </a:bodyPr>
          <a:lstStyle>
            <a:lvl1pPr>
              <a:defRPr sz="4400"/>
            </a:lvl1pPr>
          </a:lstStyle>
          <a:p>
            <a:endParaRPr lang="sv-SE"/>
          </a:p>
        </p:txBody>
      </p:sp>
      <p:sp>
        <p:nvSpPr>
          <p:cNvPr id="5" name="Platshållare för text 6">
            <a:extLst>
              <a:ext uri="{FF2B5EF4-FFF2-40B4-BE49-F238E27FC236}">
                <a16:creationId xmlns:a16="http://schemas.microsoft.com/office/drawing/2014/main" id="{78980D63-B3D9-FC65-5E05-9635E5827339}"/>
              </a:ext>
            </a:extLst>
          </p:cNvPr>
          <p:cNvSpPr>
            <a:spLocks noGrp="1"/>
          </p:cNvSpPr>
          <p:nvPr>
            <p:ph type="body" sz="quarter" idx="14" hasCustomPrompt="1"/>
          </p:nvPr>
        </p:nvSpPr>
        <p:spPr>
          <a:xfrm>
            <a:off x="407987" y="4950175"/>
            <a:ext cx="5275263" cy="1508509"/>
          </a:xfrm>
          <a:prstGeom prst="rect">
            <a:avLst/>
          </a:prstGeom>
        </p:spPr>
        <p:txBody>
          <a:bodyPr wrap="square" lIns="360000" rIns="360000" bIns="360000" anchor="b">
            <a:spAutoFit/>
          </a:bodyPr>
          <a:lstStyle>
            <a:lvl1pPr marL="0" indent="0" algn="l">
              <a:lnSpc>
                <a:spcPts val="2200"/>
              </a:lnSpc>
              <a:spcBef>
                <a:spcPts val="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cursuses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a:t>
            </a:r>
          </a:p>
        </p:txBody>
      </p:sp>
      <p:sp>
        <p:nvSpPr>
          <p:cNvPr id="6" name="Platshållare för bild 5">
            <a:extLst>
              <a:ext uri="{FF2B5EF4-FFF2-40B4-BE49-F238E27FC236}">
                <a16:creationId xmlns:a16="http://schemas.microsoft.com/office/drawing/2014/main" id="{EA4F2E4B-02ED-CA5F-6C16-794393A0C6E7}"/>
              </a:ext>
            </a:extLst>
          </p:cNvPr>
          <p:cNvSpPr>
            <a:spLocks noGrp="1"/>
          </p:cNvSpPr>
          <p:nvPr>
            <p:ph type="pic" sz="quarter" idx="15"/>
          </p:nvPr>
        </p:nvSpPr>
        <p:spPr>
          <a:xfrm>
            <a:off x="6096000" y="0"/>
            <a:ext cx="6096000" cy="6858000"/>
          </a:xfrm>
          <a:prstGeom prst="rect">
            <a:avLst/>
          </a:prstGeom>
        </p:spPr>
        <p:txBody>
          <a:bodyPr/>
          <a:lstStyle>
            <a:lvl1pPr marL="0" indent="0">
              <a:buNone/>
              <a:defRPr sz="1800"/>
            </a:lvl1pPr>
          </a:lstStyle>
          <a:p>
            <a:endParaRPr lang="sv-SE"/>
          </a:p>
        </p:txBody>
      </p:sp>
    </p:spTree>
    <p:extLst>
      <p:ext uri="{BB962C8B-B14F-4D97-AF65-F5344CB8AC3E}">
        <p14:creationId xmlns:p14="http://schemas.microsoft.com/office/powerpoint/2010/main" val="2723439221"/>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plit Layout">
    <p:spTree>
      <p:nvGrpSpPr>
        <p:cNvPr id="1" name=""/>
        <p:cNvGrpSpPr/>
        <p:nvPr/>
      </p:nvGrpSpPr>
      <p:grpSpPr>
        <a:xfrm>
          <a:off x="0" y="0"/>
          <a:ext cx="0" cy="0"/>
          <a:chOff x="0" y="0"/>
          <a:chExt cx="0" cy="0"/>
        </a:xfrm>
      </p:grpSpPr>
      <p:sp>
        <p:nvSpPr>
          <p:cNvPr id="3" name="Platshållare för text 6">
            <a:extLst>
              <a:ext uri="{FF2B5EF4-FFF2-40B4-BE49-F238E27FC236}">
                <a16:creationId xmlns:a16="http://schemas.microsoft.com/office/drawing/2014/main" id="{70069882-6053-1F8C-E2FA-9D22CC472AA6}"/>
              </a:ext>
            </a:extLst>
          </p:cNvPr>
          <p:cNvSpPr>
            <a:spLocks noGrp="1"/>
          </p:cNvSpPr>
          <p:nvPr>
            <p:ph type="body" sz="quarter" idx="12" hasCustomPrompt="1"/>
          </p:nvPr>
        </p:nvSpPr>
        <p:spPr>
          <a:xfrm>
            <a:off x="407988" y="404813"/>
            <a:ext cx="5275262" cy="724365"/>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400" b="0" spc="150" baseline="0"/>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4" name="Rubrik 13">
            <a:extLst>
              <a:ext uri="{FF2B5EF4-FFF2-40B4-BE49-F238E27FC236}">
                <a16:creationId xmlns:a16="http://schemas.microsoft.com/office/drawing/2014/main" id="{44B0D50F-3010-1667-7B01-0AF3EF4C57EA}"/>
              </a:ext>
            </a:extLst>
          </p:cNvPr>
          <p:cNvSpPr>
            <a:spLocks noGrp="1"/>
          </p:cNvSpPr>
          <p:nvPr>
            <p:ph type="title"/>
          </p:nvPr>
        </p:nvSpPr>
        <p:spPr>
          <a:xfrm>
            <a:off x="407988" y="1129178"/>
            <a:ext cx="5275262" cy="701731"/>
          </a:xfrm>
          <a:prstGeom prst="rect">
            <a:avLst/>
          </a:prstGeom>
        </p:spPr>
        <p:txBody>
          <a:bodyPr wrap="square" lIns="360000" rIns="360000" anchor="t" anchorCtr="0">
            <a:spAutoFit/>
          </a:bodyPr>
          <a:lstStyle>
            <a:lvl1pPr>
              <a:defRPr sz="4400"/>
            </a:lvl1pPr>
          </a:lstStyle>
          <a:p>
            <a:endParaRPr lang="sv-SE"/>
          </a:p>
        </p:txBody>
      </p:sp>
      <p:sp>
        <p:nvSpPr>
          <p:cNvPr id="5" name="Platshållare för text 6">
            <a:extLst>
              <a:ext uri="{FF2B5EF4-FFF2-40B4-BE49-F238E27FC236}">
                <a16:creationId xmlns:a16="http://schemas.microsoft.com/office/drawing/2014/main" id="{78980D63-B3D9-FC65-5E05-9635E5827339}"/>
              </a:ext>
            </a:extLst>
          </p:cNvPr>
          <p:cNvSpPr>
            <a:spLocks noGrp="1"/>
          </p:cNvSpPr>
          <p:nvPr>
            <p:ph type="body" sz="quarter" idx="14" hasCustomPrompt="1"/>
          </p:nvPr>
        </p:nvSpPr>
        <p:spPr>
          <a:xfrm>
            <a:off x="407987" y="4950175"/>
            <a:ext cx="5275263" cy="1508509"/>
          </a:xfrm>
          <a:prstGeom prst="rect">
            <a:avLst/>
          </a:prstGeom>
        </p:spPr>
        <p:txBody>
          <a:bodyPr wrap="square" lIns="360000" rIns="360000" bIns="360000" anchor="b">
            <a:spAutoFit/>
          </a:bodyPr>
          <a:lstStyle>
            <a:lvl1pPr marL="0" indent="0" algn="l">
              <a:lnSpc>
                <a:spcPts val="2200"/>
              </a:lnSpc>
              <a:spcBef>
                <a:spcPts val="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cursuses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a:t>
            </a:r>
          </a:p>
        </p:txBody>
      </p:sp>
    </p:spTree>
    <p:extLst>
      <p:ext uri="{BB962C8B-B14F-4D97-AF65-F5344CB8AC3E}">
        <p14:creationId xmlns:p14="http://schemas.microsoft.com/office/powerpoint/2010/main" val="2073830146"/>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plit Layout / Image Placeholder">
    <p:spTree>
      <p:nvGrpSpPr>
        <p:cNvPr id="1" name=""/>
        <p:cNvGrpSpPr/>
        <p:nvPr/>
      </p:nvGrpSpPr>
      <p:grpSpPr>
        <a:xfrm>
          <a:off x="0" y="0"/>
          <a:ext cx="0" cy="0"/>
          <a:chOff x="0" y="0"/>
          <a:chExt cx="0" cy="0"/>
        </a:xfrm>
      </p:grpSpPr>
      <p:sp>
        <p:nvSpPr>
          <p:cNvPr id="3" name="Platshållare för text 6">
            <a:extLst>
              <a:ext uri="{FF2B5EF4-FFF2-40B4-BE49-F238E27FC236}">
                <a16:creationId xmlns:a16="http://schemas.microsoft.com/office/drawing/2014/main" id="{70069882-6053-1F8C-E2FA-9D22CC472AA6}"/>
              </a:ext>
            </a:extLst>
          </p:cNvPr>
          <p:cNvSpPr>
            <a:spLocks noGrp="1"/>
          </p:cNvSpPr>
          <p:nvPr>
            <p:ph type="body" sz="quarter" idx="12" hasCustomPrompt="1"/>
          </p:nvPr>
        </p:nvSpPr>
        <p:spPr>
          <a:xfrm>
            <a:off x="407988" y="404813"/>
            <a:ext cx="5275262" cy="724365"/>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400" b="0" spc="150" baseline="0"/>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4" name="Rubrik 13">
            <a:extLst>
              <a:ext uri="{FF2B5EF4-FFF2-40B4-BE49-F238E27FC236}">
                <a16:creationId xmlns:a16="http://schemas.microsoft.com/office/drawing/2014/main" id="{44B0D50F-3010-1667-7B01-0AF3EF4C57EA}"/>
              </a:ext>
            </a:extLst>
          </p:cNvPr>
          <p:cNvSpPr>
            <a:spLocks noGrp="1"/>
          </p:cNvSpPr>
          <p:nvPr>
            <p:ph type="title"/>
          </p:nvPr>
        </p:nvSpPr>
        <p:spPr>
          <a:xfrm>
            <a:off x="407988" y="1129178"/>
            <a:ext cx="5275262" cy="701731"/>
          </a:xfrm>
          <a:prstGeom prst="rect">
            <a:avLst/>
          </a:prstGeom>
        </p:spPr>
        <p:txBody>
          <a:bodyPr wrap="square" lIns="360000" rIns="360000" anchor="t" anchorCtr="0">
            <a:spAutoFit/>
          </a:bodyPr>
          <a:lstStyle>
            <a:lvl1pPr>
              <a:defRPr sz="4400"/>
            </a:lvl1pPr>
          </a:lstStyle>
          <a:p>
            <a:endParaRPr lang="sv-SE"/>
          </a:p>
        </p:txBody>
      </p:sp>
      <p:sp>
        <p:nvSpPr>
          <p:cNvPr id="5" name="Platshållare för text 6">
            <a:extLst>
              <a:ext uri="{FF2B5EF4-FFF2-40B4-BE49-F238E27FC236}">
                <a16:creationId xmlns:a16="http://schemas.microsoft.com/office/drawing/2014/main" id="{78980D63-B3D9-FC65-5E05-9635E5827339}"/>
              </a:ext>
            </a:extLst>
          </p:cNvPr>
          <p:cNvSpPr>
            <a:spLocks noGrp="1"/>
          </p:cNvSpPr>
          <p:nvPr>
            <p:ph type="body" sz="quarter" idx="14" hasCustomPrompt="1"/>
          </p:nvPr>
        </p:nvSpPr>
        <p:spPr>
          <a:xfrm>
            <a:off x="407987" y="4950175"/>
            <a:ext cx="5275263" cy="1508509"/>
          </a:xfrm>
          <a:prstGeom prst="rect">
            <a:avLst/>
          </a:prstGeom>
        </p:spPr>
        <p:txBody>
          <a:bodyPr wrap="square" lIns="360000" rIns="360000" bIns="360000" anchor="b">
            <a:spAutoFit/>
          </a:bodyPr>
          <a:lstStyle>
            <a:lvl1pPr marL="0" indent="0" algn="l">
              <a:lnSpc>
                <a:spcPts val="2200"/>
              </a:lnSpc>
              <a:spcBef>
                <a:spcPts val="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cursuses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a:t>
            </a:r>
          </a:p>
        </p:txBody>
      </p:sp>
      <p:sp>
        <p:nvSpPr>
          <p:cNvPr id="6" name="Platshållare för bild 5">
            <a:extLst>
              <a:ext uri="{FF2B5EF4-FFF2-40B4-BE49-F238E27FC236}">
                <a16:creationId xmlns:a16="http://schemas.microsoft.com/office/drawing/2014/main" id="{EA4F2E4B-02ED-CA5F-6C16-794393A0C6E7}"/>
              </a:ext>
            </a:extLst>
          </p:cNvPr>
          <p:cNvSpPr>
            <a:spLocks noGrp="1"/>
          </p:cNvSpPr>
          <p:nvPr>
            <p:ph type="pic" sz="quarter" idx="15"/>
          </p:nvPr>
        </p:nvSpPr>
        <p:spPr>
          <a:xfrm>
            <a:off x="6096000" y="0"/>
            <a:ext cx="6096000" cy="6858000"/>
          </a:xfrm>
          <a:prstGeom prst="rect">
            <a:avLst/>
          </a:prstGeom>
        </p:spPr>
        <p:txBody>
          <a:bodyPr/>
          <a:lstStyle>
            <a:lvl1pPr marL="0" indent="0">
              <a:buNone/>
              <a:defRPr sz="1800"/>
            </a:lvl1pPr>
          </a:lstStyle>
          <a:p>
            <a:endParaRPr lang="sv-SE"/>
          </a:p>
        </p:txBody>
      </p:sp>
    </p:spTree>
    <p:extLst>
      <p:ext uri="{BB962C8B-B14F-4D97-AF65-F5344CB8AC3E}">
        <p14:creationId xmlns:p14="http://schemas.microsoft.com/office/powerpoint/2010/main" val="2729904823"/>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plit Layout">
    <p:spTree>
      <p:nvGrpSpPr>
        <p:cNvPr id="1" name=""/>
        <p:cNvGrpSpPr/>
        <p:nvPr/>
      </p:nvGrpSpPr>
      <p:grpSpPr>
        <a:xfrm>
          <a:off x="0" y="0"/>
          <a:ext cx="0" cy="0"/>
          <a:chOff x="0" y="0"/>
          <a:chExt cx="0" cy="0"/>
        </a:xfrm>
      </p:grpSpPr>
      <p:sp>
        <p:nvSpPr>
          <p:cNvPr id="3" name="Platshållare för text 6">
            <a:extLst>
              <a:ext uri="{FF2B5EF4-FFF2-40B4-BE49-F238E27FC236}">
                <a16:creationId xmlns:a16="http://schemas.microsoft.com/office/drawing/2014/main" id="{70069882-6053-1F8C-E2FA-9D22CC472AA6}"/>
              </a:ext>
            </a:extLst>
          </p:cNvPr>
          <p:cNvSpPr>
            <a:spLocks noGrp="1"/>
          </p:cNvSpPr>
          <p:nvPr>
            <p:ph type="body" sz="quarter" idx="12" hasCustomPrompt="1"/>
          </p:nvPr>
        </p:nvSpPr>
        <p:spPr>
          <a:xfrm>
            <a:off x="407988" y="404813"/>
            <a:ext cx="5275262" cy="724365"/>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400" b="0" spc="150" baseline="0"/>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4" name="Rubrik 13">
            <a:extLst>
              <a:ext uri="{FF2B5EF4-FFF2-40B4-BE49-F238E27FC236}">
                <a16:creationId xmlns:a16="http://schemas.microsoft.com/office/drawing/2014/main" id="{44B0D50F-3010-1667-7B01-0AF3EF4C57EA}"/>
              </a:ext>
            </a:extLst>
          </p:cNvPr>
          <p:cNvSpPr>
            <a:spLocks noGrp="1"/>
          </p:cNvSpPr>
          <p:nvPr>
            <p:ph type="title"/>
          </p:nvPr>
        </p:nvSpPr>
        <p:spPr>
          <a:xfrm>
            <a:off x="407988" y="1129178"/>
            <a:ext cx="5275262" cy="701731"/>
          </a:xfrm>
          <a:prstGeom prst="rect">
            <a:avLst/>
          </a:prstGeom>
        </p:spPr>
        <p:txBody>
          <a:bodyPr wrap="square" lIns="360000" rIns="360000" anchor="t" anchorCtr="0">
            <a:spAutoFit/>
          </a:bodyPr>
          <a:lstStyle>
            <a:lvl1pPr>
              <a:defRPr sz="4400"/>
            </a:lvl1pPr>
          </a:lstStyle>
          <a:p>
            <a:endParaRPr lang="sv-SE"/>
          </a:p>
        </p:txBody>
      </p:sp>
      <p:sp>
        <p:nvSpPr>
          <p:cNvPr id="5" name="Platshållare för text 6">
            <a:extLst>
              <a:ext uri="{FF2B5EF4-FFF2-40B4-BE49-F238E27FC236}">
                <a16:creationId xmlns:a16="http://schemas.microsoft.com/office/drawing/2014/main" id="{78980D63-B3D9-FC65-5E05-9635E5827339}"/>
              </a:ext>
            </a:extLst>
          </p:cNvPr>
          <p:cNvSpPr>
            <a:spLocks noGrp="1"/>
          </p:cNvSpPr>
          <p:nvPr>
            <p:ph type="body" sz="quarter" idx="14" hasCustomPrompt="1"/>
          </p:nvPr>
        </p:nvSpPr>
        <p:spPr>
          <a:xfrm>
            <a:off x="407987" y="4950175"/>
            <a:ext cx="5275263" cy="1508509"/>
          </a:xfrm>
          <a:prstGeom prst="rect">
            <a:avLst/>
          </a:prstGeom>
        </p:spPr>
        <p:txBody>
          <a:bodyPr wrap="square" lIns="360000" rIns="360000" bIns="360000" anchor="b">
            <a:spAutoFit/>
          </a:bodyPr>
          <a:lstStyle>
            <a:lvl1pPr marL="0" indent="0" algn="l">
              <a:lnSpc>
                <a:spcPts val="2200"/>
              </a:lnSpc>
              <a:spcBef>
                <a:spcPts val="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cursuses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a:t>
            </a:r>
          </a:p>
        </p:txBody>
      </p:sp>
    </p:spTree>
    <p:extLst>
      <p:ext uri="{BB962C8B-B14F-4D97-AF65-F5344CB8AC3E}">
        <p14:creationId xmlns:p14="http://schemas.microsoft.com/office/powerpoint/2010/main" val="3870734567"/>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plit Layout / Image Placeholder">
    <p:spTree>
      <p:nvGrpSpPr>
        <p:cNvPr id="1" name=""/>
        <p:cNvGrpSpPr/>
        <p:nvPr/>
      </p:nvGrpSpPr>
      <p:grpSpPr>
        <a:xfrm>
          <a:off x="0" y="0"/>
          <a:ext cx="0" cy="0"/>
          <a:chOff x="0" y="0"/>
          <a:chExt cx="0" cy="0"/>
        </a:xfrm>
      </p:grpSpPr>
      <p:sp>
        <p:nvSpPr>
          <p:cNvPr id="3" name="Platshållare för text 6">
            <a:extLst>
              <a:ext uri="{FF2B5EF4-FFF2-40B4-BE49-F238E27FC236}">
                <a16:creationId xmlns:a16="http://schemas.microsoft.com/office/drawing/2014/main" id="{70069882-6053-1F8C-E2FA-9D22CC472AA6}"/>
              </a:ext>
            </a:extLst>
          </p:cNvPr>
          <p:cNvSpPr>
            <a:spLocks noGrp="1"/>
          </p:cNvSpPr>
          <p:nvPr>
            <p:ph type="body" sz="quarter" idx="12" hasCustomPrompt="1"/>
          </p:nvPr>
        </p:nvSpPr>
        <p:spPr>
          <a:xfrm>
            <a:off x="407988" y="404813"/>
            <a:ext cx="5275262" cy="724365"/>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4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4" name="Rubrik 13">
            <a:extLst>
              <a:ext uri="{FF2B5EF4-FFF2-40B4-BE49-F238E27FC236}">
                <a16:creationId xmlns:a16="http://schemas.microsoft.com/office/drawing/2014/main" id="{44B0D50F-3010-1667-7B01-0AF3EF4C57EA}"/>
              </a:ext>
            </a:extLst>
          </p:cNvPr>
          <p:cNvSpPr>
            <a:spLocks noGrp="1"/>
          </p:cNvSpPr>
          <p:nvPr>
            <p:ph type="title"/>
          </p:nvPr>
        </p:nvSpPr>
        <p:spPr>
          <a:xfrm>
            <a:off x="407988" y="1129178"/>
            <a:ext cx="5275262" cy="701731"/>
          </a:xfrm>
          <a:prstGeom prst="rect">
            <a:avLst/>
          </a:prstGeom>
        </p:spPr>
        <p:txBody>
          <a:bodyPr wrap="square" lIns="360000" rIns="360000" anchor="t" anchorCtr="0">
            <a:spAutoFit/>
          </a:bodyPr>
          <a:lstStyle>
            <a:lvl1pPr>
              <a:defRPr sz="4400">
                <a:solidFill>
                  <a:schemeClr val="bg1"/>
                </a:solidFill>
              </a:defRPr>
            </a:lvl1pPr>
          </a:lstStyle>
          <a:p>
            <a:endParaRPr lang="sv-SE"/>
          </a:p>
        </p:txBody>
      </p:sp>
      <p:sp>
        <p:nvSpPr>
          <p:cNvPr id="5" name="Platshållare för text 6">
            <a:extLst>
              <a:ext uri="{FF2B5EF4-FFF2-40B4-BE49-F238E27FC236}">
                <a16:creationId xmlns:a16="http://schemas.microsoft.com/office/drawing/2014/main" id="{78980D63-B3D9-FC65-5E05-9635E5827339}"/>
              </a:ext>
            </a:extLst>
          </p:cNvPr>
          <p:cNvSpPr>
            <a:spLocks noGrp="1"/>
          </p:cNvSpPr>
          <p:nvPr>
            <p:ph type="body" sz="quarter" idx="14" hasCustomPrompt="1"/>
          </p:nvPr>
        </p:nvSpPr>
        <p:spPr>
          <a:xfrm>
            <a:off x="407987" y="4950175"/>
            <a:ext cx="5275263" cy="1508509"/>
          </a:xfrm>
          <a:prstGeom prst="rect">
            <a:avLst/>
          </a:prstGeom>
        </p:spPr>
        <p:txBody>
          <a:bodyPr wrap="square" lIns="360000" rIns="360000" bIns="360000" anchor="b">
            <a:spAutoFit/>
          </a:bodyPr>
          <a:lstStyle>
            <a:lvl1pPr marL="0" indent="0" algn="l">
              <a:lnSpc>
                <a:spcPts val="2200"/>
              </a:lnSpc>
              <a:spcBef>
                <a:spcPts val="0"/>
              </a:spcBef>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cursuses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a:t>
            </a:r>
          </a:p>
        </p:txBody>
      </p:sp>
      <p:sp>
        <p:nvSpPr>
          <p:cNvPr id="2" name="Platshållare för bild 5">
            <a:extLst>
              <a:ext uri="{FF2B5EF4-FFF2-40B4-BE49-F238E27FC236}">
                <a16:creationId xmlns:a16="http://schemas.microsoft.com/office/drawing/2014/main" id="{7A3F8712-D685-8C39-4119-F83EC4279AE6}"/>
              </a:ext>
            </a:extLst>
          </p:cNvPr>
          <p:cNvSpPr>
            <a:spLocks noGrp="1"/>
          </p:cNvSpPr>
          <p:nvPr>
            <p:ph type="pic" sz="quarter" idx="15"/>
          </p:nvPr>
        </p:nvSpPr>
        <p:spPr>
          <a:xfrm>
            <a:off x="6096000" y="0"/>
            <a:ext cx="6096000" cy="6858000"/>
          </a:xfrm>
          <a:prstGeom prst="rect">
            <a:avLst/>
          </a:prstGeom>
        </p:spPr>
        <p:txBody>
          <a:bodyPr/>
          <a:lstStyle>
            <a:lvl1pPr marL="0" indent="0">
              <a:buNone/>
              <a:defRPr sz="1800"/>
            </a:lvl1pPr>
          </a:lstStyle>
          <a:p>
            <a:endParaRPr lang="sv-SE"/>
          </a:p>
        </p:txBody>
      </p:sp>
    </p:spTree>
    <p:extLst>
      <p:ext uri="{BB962C8B-B14F-4D97-AF65-F5344CB8AC3E}">
        <p14:creationId xmlns:p14="http://schemas.microsoft.com/office/powerpoint/2010/main" val="4149185846"/>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plit Layout">
    <p:spTree>
      <p:nvGrpSpPr>
        <p:cNvPr id="1" name=""/>
        <p:cNvGrpSpPr/>
        <p:nvPr/>
      </p:nvGrpSpPr>
      <p:grpSpPr>
        <a:xfrm>
          <a:off x="0" y="0"/>
          <a:ext cx="0" cy="0"/>
          <a:chOff x="0" y="0"/>
          <a:chExt cx="0" cy="0"/>
        </a:xfrm>
      </p:grpSpPr>
      <p:sp>
        <p:nvSpPr>
          <p:cNvPr id="3" name="Platshållare för text 6">
            <a:extLst>
              <a:ext uri="{FF2B5EF4-FFF2-40B4-BE49-F238E27FC236}">
                <a16:creationId xmlns:a16="http://schemas.microsoft.com/office/drawing/2014/main" id="{70069882-6053-1F8C-E2FA-9D22CC472AA6}"/>
              </a:ext>
            </a:extLst>
          </p:cNvPr>
          <p:cNvSpPr>
            <a:spLocks noGrp="1"/>
          </p:cNvSpPr>
          <p:nvPr>
            <p:ph type="body" sz="quarter" idx="12" hasCustomPrompt="1"/>
          </p:nvPr>
        </p:nvSpPr>
        <p:spPr>
          <a:xfrm>
            <a:off x="407988" y="404813"/>
            <a:ext cx="5275262" cy="724365"/>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4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4" name="Rubrik 13">
            <a:extLst>
              <a:ext uri="{FF2B5EF4-FFF2-40B4-BE49-F238E27FC236}">
                <a16:creationId xmlns:a16="http://schemas.microsoft.com/office/drawing/2014/main" id="{44B0D50F-3010-1667-7B01-0AF3EF4C57EA}"/>
              </a:ext>
            </a:extLst>
          </p:cNvPr>
          <p:cNvSpPr>
            <a:spLocks noGrp="1"/>
          </p:cNvSpPr>
          <p:nvPr>
            <p:ph type="title"/>
          </p:nvPr>
        </p:nvSpPr>
        <p:spPr>
          <a:xfrm>
            <a:off x="407988" y="1129178"/>
            <a:ext cx="5275262" cy="701731"/>
          </a:xfrm>
          <a:prstGeom prst="rect">
            <a:avLst/>
          </a:prstGeom>
        </p:spPr>
        <p:txBody>
          <a:bodyPr wrap="square" lIns="360000" rIns="360000" anchor="t" anchorCtr="0">
            <a:spAutoFit/>
          </a:bodyPr>
          <a:lstStyle>
            <a:lvl1pPr>
              <a:defRPr sz="4400">
                <a:solidFill>
                  <a:schemeClr val="bg1"/>
                </a:solidFill>
              </a:defRPr>
            </a:lvl1pPr>
          </a:lstStyle>
          <a:p>
            <a:endParaRPr lang="sv-SE"/>
          </a:p>
        </p:txBody>
      </p:sp>
      <p:sp>
        <p:nvSpPr>
          <p:cNvPr id="5" name="Platshållare för text 6">
            <a:extLst>
              <a:ext uri="{FF2B5EF4-FFF2-40B4-BE49-F238E27FC236}">
                <a16:creationId xmlns:a16="http://schemas.microsoft.com/office/drawing/2014/main" id="{78980D63-B3D9-FC65-5E05-9635E5827339}"/>
              </a:ext>
            </a:extLst>
          </p:cNvPr>
          <p:cNvSpPr>
            <a:spLocks noGrp="1"/>
          </p:cNvSpPr>
          <p:nvPr>
            <p:ph type="body" sz="quarter" idx="14" hasCustomPrompt="1"/>
          </p:nvPr>
        </p:nvSpPr>
        <p:spPr>
          <a:xfrm>
            <a:off x="407987" y="4950175"/>
            <a:ext cx="5275263" cy="1508509"/>
          </a:xfrm>
          <a:prstGeom prst="rect">
            <a:avLst/>
          </a:prstGeom>
        </p:spPr>
        <p:txBody>
          <a:bodyPr wrap="square" lIns="360000" rIns="360000" bIns="360000" anchor="b">
            <a:spAutoFit/>
          </a:bodyPr>
          <a:lstStyle>
            <a:lvl1pPr marL="0" indent="0" algn="l">
              <a:lnSpc>
                <a:spcPts val="2200"/>
              </a:lnSpc>
              <a:spcBef>
                <a:spcPts val="0"/>
              </a:spcBef>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cursuses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a:t>
            </a:r>
          </a:p>
        </p:txBody>
      </p:sp>
    </p:spTree>
    <p:extLst>
      <p:ext uri="{BB962C8B-B14F-4D97-AF65-F5344CB8AC3E}">
        <p14:creationId xmlns:p14="http://schemas.microsoft.com/office/powerpoint/2010/main" val="108682907"/>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plit Layout / Image Placeholder">
    <p:spTree>
      <p:nvGrpSpPr>
        <p:cNvPr id="1" name=""/>
        <p:cNvGrpSpPr/>
        <p:nvPr/>
      </p:nvGrpSpPr>
      <p:grpSpPr>
        <a:xfrm>
          <a:off x="0" y="0"/>
          <a:ext cx="0" cy="0"/>
          <a:chOff x="0" y="0"/>
          <a:chExt cx="0" cy="0"/>
        </a:xfrm>
      </p:grpSpPr>
      <p:sp>
        <p:nvSpPr>
          <p:cNvPr id="3" name="Platshållare för text 6">
            <a:extLst>
              <a:ext uri="{FF2B5EF4-FFF2-40B4-BE49-F238E27FC236}">
                <a16:creationId xmlns:a16="http://schemas.microsoft.com/office/drawing/2014/main" id="{70069882-6053-1F8C-E2FA-9D22CC472AA6}"/>
              </a:ext>
            </a:extLst>
          </p:cNvPr>
          <p:cNvSpPr>
            <a:spLocks noGrp="1"/>
          </p:cNvSpPr>
          <p:nvPr>
            <p:ph type="body" sz="quarter" idx="12" hasCustomPrompt="1"/>
          </p:nvPr>
        </p:nvSpPr>
        <p:spPr>
          <a:xfrm>
            <a:off x="407988" y="404813"/>
            <a:ext cx="5275262" cy="724365"/>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4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4" name="Rubrik 13">
            <a:extLst>
              <a:ext uri="{FF2B5EF4-FFF2-40B4-BE49-F238E27FC236}">
                <a16:creationId xmlns:a16="http://schemas.microsoft.com/office/drawing/2014/main" id="{44B0D50F-3010-1667-7B01-0AF3EF4C57EA}"/>
              </a:ext>
            </a:extLst>
          </p:cNvPr>
          <p:cNvSpPr>
            <a:spLocks noGrp="1"/>
          </p:cNvSpPr>
          <p:nvPr>
            <p:ph type="title"/>
          </p:nvPr>
        </p:nvSpPr>
        <p:spPr>
          <a:xfrm>
            <a:off x="407988" y="1129178"/>
            <a:ext cx="5275262" cy="701731"/>
          </a:xfrm>
          <a:prstGeom prst="rect">
            <a:avLst/>
          </a:prstGeom>
        </p:spPr>
        <p:txBody>
          <a:bodyPr wrap="square" lIns="360000" rIns="360000" anchor="t" anchorCtr="0">
            <a:spAutoFit/>
          </a:bodyPr>
          <a:lstStyle>
            <a:lvl1pPr>
              <a:defRPr sz="4400">
                <a:solidFill>
                  <a:schemeClr val="bg1"/>
                </a:solidFill>
              </a:defRPr>
            </a:lvl1pPr>
          </a:lstStyle>
          <a:p>
            <a:endParaRPr lang="sv-SE"/>
          </a:p>
        </p:txBody>
      </p:sp>
      <p:sp>
        <p:nvSpPr>
          <p:cNvPr id="5" name="Platshållare för text 6">
            <a:extLst>
              <a:ext uri="{FF2B5EF4-FFF2-40B4-BE49-F238E27FC236}">
                <a16:creationId xmlns:a16="http://schemas.microsoft.com/office/drawing/2014/main" id="{78980D63-B3D9-FC65-5E05-9635E5827339}"/>
              </a:ext>
            </a:extLst>
          </p:cNvPr>
          <p:cNvSpPr>
            <a:spLocks noGrp="1"/>
          </p:cNvSpPr>
          <p:nvPr>
            <p:ph type="body" sz="quarter" idx="14" hasCustomPrompt="1"/>
          </p:nvPr>
        </p:nvSpPr>
        <p:spPr>
          <a:xfrm>
            <a:off x="407987" y="4950175"/>
            <a:ext cx="5275263" cy="1508509"/>
          </a:xfrm>
          <a:prstGeom prst="rect">
            <a:avLst/>
          </a:prstGeom>
        </p:spPr>
        <p:txBody>
          <a:bodyPr wrap="square" lIns="360000" rIns="360000" bIns="360000" anchor="b">
            <a:spAutoFit/>
          </a:bodyPr>
          <a:lstStyle>
            <a:lvl1pPr marL="0" indent="0" algn="l">
              <a:lnSpc>
                <a:spcPts val="2200"/>
              </a:lnSpc>
              <a:spcBef>
                <a:spcPts val="0"/>
              </a:spcBef>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cursuses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a:t>
            </a:r>
          </a:p>
        </p:txBody>
      </p:sp>
      <p:sp>
        <p:nvSpPr>
          <p:cNvPr id="2" name="Platshållare för bild 5">
            <a:extLst>
              <a:ext uri="{FF2B5EF4-FFF2-40B4-BE49-F238E27FC236}">
                <a16:creationId xmlns:a16="http://schemas.microsoft.com/office/drawing/2014/main" id="{7A3F8712-D685-8C39-4119-F83EC4279AE6}"/>
              </a:ext>
            </a:extLst>
          </p:cNvPr>
          <p:cNvSpPr>
            <a:spLocks noGrp="1"/>
          </p:cNvSpPr>
          <p:nvPr>
            <p:ph type="pic" sz="quarter" idx="15"/>
          </p:nvPr>
        </p:nvSpPr>
        <p:spPr>
          <a:xfrm>
            <a:off x="6096000" y="0"/>
            <a:ext cx="6096000" cy="6858000"/>
          </a:xfrm>
          <a:prstGeom prst="rect">
            <a:avLst/>
          </a:prstGeom>
        </p:spPr>
        <p:txBody>
          <a:bodyPr/>
          <a:lstStyle>
            <a:lvl1pPr marL="0" indent="0">
              <a:buNone/>
              <a:defRPr sz="1800"/>
            </a:lvl1pPr>
          </a:lstStyle>
          <a:p>
            <a:endParaRPr lang="sv-SE"/>
          </a:p>
        </p:txBody>
      </p:sp>
    </p:spTree>
    <p:extLst>
      <p:ext uri="{BB962C8B-B14F-4D97-AF65-F5344CB8AC3E}">
        <p14:creationId xmlns:p14="http://schemas.microsoft.com/office/powerpoint/2010/main" val="272678372"/>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plit Layout">
    <p:spTree>
      <p:nvGrpSpPr>
        <p:cNvPr id="1" name=""/>
        <p:cNvGrpSpPr/>
        <p:nvPr/>
      </p:nvGrpSpPr>
      <p:grpSpPr>
        <a:xfrm>
          <a:off x="0" y="0"/>
          <a:ext cx="0" cy="0"/>
          <a:chOff x="0" y="0"/>
          <a:chExt cx="0" cy="0"/>
        </a:xfrm>
      </p:grpSpPr>
      <p:sp>
        <p:nvSpPr>
          <p:cNvPr id="3" name="Platshållare för text 6">
            <a:extLst>
              <a:ext uri="{FF2B5EF4-FFF2-40B4-BE49-F238E27FC236}">
                <a16:creationId xmlns:a16="http://schemas.microsoft.com/office/drawing/2014/main" id="{70069882-6053-1F8C-E2FA-9D22CC472AA6}"/>
              </a:ext>
            </a:extLst>
          </p:cNvPr>
          <p:cNvSpPr>
            <a:spLocks noGrp="1"/>
          </p:cNvSpPr>
          <p:nvPr>
            <p:ph type="body" sz="quarter" idx="12" hasCustomPrompt="1"/>
          </p:nvPr>
        </p:nvSpPr>
        <p:spPr>
          <a:xfrm>
            <a:off x="407988" y="404813"/>
            <a:ext cx="5275262" cy="724365"/>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4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4" name="Rubrik 13">
            <a:extLst>
              <a:ext uri="{FF2B5EF4-FFF2-40B4-BE49-F238E27FC236}">
                <a16:creationId xmlns:a16="http://schemas.microsoft.com/office/drawing/2014/main" id="{44B0D50F-3010-1667-7B01-0AF3EF4C57EA}"/>
              </a:ext>
            </a:extLst>
          </p:cNvPr>
          <p:cNvSpPr>
            <a:spLocks noGrp="1"/>
          </p:cNvSpPr>
          <p:nvPr>
            <p:ph type="title"/>
          </p:nvPr>
        </p:nvSpPr>
        <p:spPr>
          <a:xfrm>
            <a:off x="407988" y="1129178"/>
            <a:ext cx="5275262" cy="701731"/>
          </a:xfrm>
          <a:prstGeom prst="rect">
            <a:avLst/>
          </a:prstGeom>
        </p:spPr>
        <p:txBody>
          <a:bodyPr wrap="square" lIns="360000" rIns="360000" anchor="t" anchorCtr="0">
            <a:spAutoFit/>
          </a:bodyPr>
          <a:lstStyle>
            <a:lvl1pPr>
              <a:defRPr sz="4400">
                <a:solidFill>
                  <a:schemeClr val="bg1"/>
                </a:solidFill>
              </a:defRPr>
            </a:lvl1pPr>
          </a:lstStyle>
          <a:p>
            <a:endParaRPr lang="sv-SE"/>
          </a:p>
        </p:txBody>
      </p:sp>
      <p:sp>
        <p:nvSpPr>
          <p:cNvPr id="5" name="Platshållare för text 6">
            <a:extLst>
              <a:ext uri="{FF2B5EF4-FFF2-40B4-BE49-F238E27FC236}">
                <a16:creationId xmlns:a16="http://schemas.microsoft.com/office/drawing/2014/main" id="{78980D63-B3D9-FC65-5E05-9635E5827339}"/>
              </a:ext>
            </a:extLst>
          </p:cNvPr>
          <p:cNvSpPr>
            <a:spLocks noGrp="1"/>
          </p:cNvSpPr>
          <p:nvPr>
            <p:ph type="body" sz="quarter" idx="14" hasCustomPrompt="1"/>
          </p:nvPr>
        </p:nvSpPr>
        <p:spPr>
          <a:xfrm>
            <a:off x="407987" y="4950175"/>
            <a:ext cx="5275263" cy="1508509"/>
          </a:xfrm>
          <a:prstGeom prst="rect">
            <a:avLst/>
          </a:prstGeom>
        </p:spPr>
        <p:txBody>
          <a:bodyPr wrap="square" lIns="360000" rIns="360000" bIns="360000" anchor="b">
            <a:spAutoFit/>
          </a:bodyPr>
          <a:lstStyle>
            <a:lvl1pPr marL="0" indent="0" algn="l">
              <a:lnSpc>
                <a:spcPts val="2200"/>
              </a:lnSpc>
              <a:spcBef>
                <a:spcPts val="0"/>
              </a:spcBef>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cursuses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a:t>
            </a:r>
          </a:p>
        </p:txBody>
      </p:sp>
    </p:spTree>
    <p:extLst>
      <p:ext uri="{BB962C8B-B14F-4D97-AF65-F5344CB8AC3E}">
        <p14:creationId xmlns:p14="http://schemas.microsoft.com/office/powerpoint/2010/main" val="625213595"/>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plit Layout / Image Placeholder">
    <p:spTree>
      <p:nvGrpSpPr>
        <p:cNvPr id="1" name=""/>
        <p:cNvGrpSpPr/>
        <p:nvPr/>
      </p:nvGrpSpPr>
      <p:grpSpPr>
        <a:xfrm>
          <a:off x="0" y="0"/>
          <a:ext cx="0" cy="0"/>
          <a:chOff x="0" y="0"/>
          <a:chExt cx="0" cy="0"/>
        </a:xfrm>
      </p:grpSpPr>
      <p:sp>
        <p:nvSpPr>
          <p:cNvPr id="3" name="Platshållare för text 6">
            <a:extLst>
              <a:ext uri="{FF2B5EF4-FFF2-40B4-BE49-F238E27FC236}">
                <a16:creationId xmlns:a16="http://schemas.microsoft.com/office/drawing/2014/main" id="{70069882-6053-1F8C-E2FA-9D22CC472AA6}"/>
              </a:ext>
            </a:extLst>
          </p:cNvPr>
          <p:cNvSpPr>
            <a:spLocks noGrp="1"/>
          </p:cNvSpPr>
          <p:nvPr>
            <p:ph type="body" sz="quarter" idx="12" hasCustomPrompt="1"/>
          </p:nvPr>
        </p:nvSpPr>
        <p:spPr>
          <a:xfrm>
            <a:off x="407988" y="404813"/>
            <a:ext cx="5275262" cy="724365"/>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4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4" name="Rubrik 13">
            <a:extLst>
              <a:ext uri="{FF2B5EF4-FFF2-40B4-BE49-F238E27FC236}">
                <a16:creationId xmlns:a16="http://schemas.microsoft.com/office/drawing/2014/main" id="{44B0D50F-3010-1667-7B01-0AF3EF4C57EA}"/>
              </a:ext>
            </a:extLst>
          </p:cNvPr>
          <p:cNvSpPr>
            <a:spLocks noGrp="1"/>
          </p:cNvSpPr>
          <p:nvPr>
            <p:ph type="title"/>
          </p:nvPr>
        </p:nvSpPr>
        <p:spPr>
          <a:xfrm>
            <a:off x="407988" y="1129178"/>
            <a:ext cx="5275262" cy="701731"/>
          </a:xfrm>
          <a:prstGeom prst="rect">
            <a:avLst/>
          </a:prstGeom>
        </p:spPr>
        <p:txBody>
          <a:bodyPr wrap="square" lIns="360000" rIns="360000" anchor="t" anchorCtr="0">
            <a:spAutoFit/>
          </a:bodyPr>
          <a:lstStyle>
            <a:lvl1pPr>
              <a:defRPr sz="4400">
                <a:solidFill>
                  <a:schemeClr val="bg1"/>
                </a:solidFill>
              </a:defRPr>
            </a:lvl1pPr>
          </a:lstStyle>
          <a:p>
            <a:endParaRPr lang="sv-SE"/>
          </a:p>
        </p:txBody>
      </p:sp>
      <p:sp>
        <p:nvSpPr>
          <p:cNvPr id="5" name="Platshållare för text 6">
            <a:extLst>
              <a:ext uri="{FF2B5EF4-FFF2-40B4-BE49-F238E27FC236}">
                <a16:creationId xmlns:a16="http://schemas.microsoft.com/office/drawing/2014/main" id="{78980D63-B3D9-FC65-5E05-9635E5827339}"/>
              </a:ext>
            </a:extLst>
          </p:cNvPr>
          <p:cNvSpPr>
            <a:spLocks noGrp="1"/>
          </p:cNvSpPr>
          <p:nvPr>
            <p:ph type="body" sz="quarter" idx="14" hasCustomPrompt="1"/>
          </p:nvPr>
        </p:nvSpPr>
        <p:spPr>
          <a:xfrm>
            <a:off x="407987" y="4950175"/>
            <a:ext cx="5275263" cy="1508509"/>
          </a:xfrm>
          <a:prstGeom prst="rect">
            <a:avLst/>
          </a:prstGeom>
        </p:spPr>
        <p:txBody>
          <a:bodyPr wrap="square" lIns="360000" rIns="360000" bIns="360000" anchor="b">
            <a:spAutoFit/>
          </a:bodyPr>
          <a:lstStyle>
            <a:lvl1pPr marL="0" indent="0" algn="l">
              <a:lnSpc>
                <a:spcPts val="2200"/>
              </a:lnSpc>
              <a:spcBef>
                <a:spcPts val="0"/>
              </a:spcBef>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cursuses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a:t>
            </a:r>
          </a:p>
        </p:txBody>
      </p:sp>
      <p:sp>
        <p:nvSpPr>
          <p:cNvPr id="2" name="Platshållare för bild 5">
            <a:extLst>
              <a:ext uri="{FF2B5EF4-FFF2-40B4-BE49-F238E27FC236}">
                <a16:creationId xmlns:a16="http://schemas.microsoft.com/office/drawing/2014/main" id="{7A3F8712-D685-8C39-4119-F83EC4279AE6}"/>
              </a:ext>
            </a:extLst>
          </p:cNvPr>
          <p:cNvSpPr>
            <a:spLocks noGrp="1"/>
          </p:cNvSpPr>
          <p:nvPr>
            <p:ph type="pic" sz="quarter" idx="15"/>
          </p:nvPr>
        </p:nvSpPr>
        <p:spPr>
          <a:xfrm>
            <a:off x="6096000" y="0"/>
            <a:ext cx="6096000" cy="6858000"/>
          </a:xfrm>
          <a:prstGeom prst="rect">
            <a:avLst/>
          </a:prstGeom>
        </p:spPr>
        <p:txBody>
          <a:bodyPr/>
          <a:lstStyle>
            <a:lvl1pPr marL="0" indent="0">
              <a:buNone/>
              <a:defRPr sz="1800"/>
            </a:lvl1pPr>
          </a:lstStyle>
          <a:p>
            <a:endParaRPr lang="sv-SE"/>
          </a:p>
        </p:txBody>
      </p:sp>
    </p:spTree>
    <p:extLst>
      <p:ext uri="{BB962C8B-B14F-4D97-AF65-F5344CB8AC3E}">
        <p14:creationId xmlns:p14="http://schemas.microsoft.com/office/powerpoint/2010/main" val="379360055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882827"/>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plit Layout">
    <p:spTree>
      <p:nvGrpSpPr>
        <p:cNvPr id="1" name=""/>
        <p:cNvGrpSpPr/>
        <p:nvPr/>
      </p:nvGrpSpPr>
      <p:grpSpPr>
        <a:xfrm>
          <a:off x="0" y="0"/>
          <a:ext cx="0" cy="0"/>
          <a:chOff x="0" y="0"/>
          <a:chExt cx="0" cy="0"/>
        </a:xfrm>
      </p:grpSpPr>
      <p:sp>
        <p:nvSpPr>
          <p:cNvPr id="3" name="Platshållare för text 6">
            <a:extLst>
              <a:ext uri="{FF2B5EF4-FFF2-40B4-BE49-F238E27FC236}">
                <a16:creationId xmlns:a16="http://schemas.microsoft.com/office/drawing/2014/main" id="{70069882-6053-1F8C-E2FA-9D22CC472AA6}"/>
              </a:ext>
            </a:extLst>
          </p:cNvPr>
          <p:cNvSpPr>
            <a:spLocks noGrp="1"/>
          </p:cNvSpPr>
          <p:nvPr>
            <p:ph type="body" sz="quarter" idx="12" hasCustomPrompt="1"/>
          </p:nvPr>
        </p:nvSpPr>
        <p:spPr>
          <a:xfrm>
            <a:off x="407988" y="404813"/>
            <a:ext cx="5275262" cy="724365"/>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4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4" name="Rubrik 13">
            <a:extLst>
              <a:ext uri="{FF2B5EF4-FFF2-40B4-BE49-F238E27FC236}">
                <a16:creationId xmlns:a16="http://schemas.microsoft.com/office/drawing/2014/main" id="{44B0D50F-3010-1667-7B01-0AF3EF4C57EA}"/>
              </a:ext>
            </a:extLst>
          </p:cNvPr>
          <p:cNvSpPr>
            <a:spLocks noGrp="1"/>
          </p:cNvSpPr>
          <p:nvPr>
            <p:ph type="title"/>
          </p:nvPr>
        </p:nvSpPr>
        <p:spPr>
          <a:xfrm>
            <a:off x="407988" y="1129178"/>
            <a:ext cx="5275262" cy="701731"/>
          </a:xfrm>
          <a:prstGeom prst="rect">
            <a:avLst/>
          </a:prstGeom>
        </p:spPr>
        <p:txBody>
          <a:bodyPr wrap="square" lIns="360000" rIns="360000" anchor="t" anchorCtr="0">
            <a:spAutoFit/>
          </a:bodyPr>
          <a:lstStyle>
            <a:lvl1pPr>
              <a:defRPr sz="4400">
                <a:solidFill>
                  <a:schemeClr val="bg1"/>
                </a:solidFill>
              </a:defRPr>
            </a:lvl1pPr>
          </a:lstStyle>
          <a:p>
            <a:endParaRPr lang="sv-SE"/>
          </a:p>
        </p:txBody>
      </p:sp>
      <p:sp>
        <p:nvSpPr>
          <p:cNvPr id="5" name="Platshållare för text 6">
            <a:extLst>
              <a:ext uri="{FF2B5EF4-FFF2-40B4-BE49-F238E27FC236}">
                <a16:creationId xmlns:a16="http://schemas.microsoft.com/office/drawing/2014/main" id="{78980D63-B3D9-FC65-5E05-9635E5827339}"/>
              </a:ext>
            </a:extLst>
          </p:cNvPr>
          <p:cNvSpPr>
            <a:spLocks noGrp="1"/>
          </p:cNvSpPr>
          <p:nvPr>
            <p:ph type="body" sz="quarter" idx="14" hasCustomPrompt="1"/>
          </p:nvPr>
        </p:nvSpPr>
        <p:spPr>
          <a:xfrm>
            <a:off x="407987" y="4950175"/>
            <a:ext cx="5275263" cy="1508509"/>
          </a:xfrm>
          <a:prstGeom prst="rect">
            <a:avLst/>
          </a:prstGeom>
        </p:spPr>
        <p:txBody>
          <a:bodyPr wrap="square" lIns="360000" rIns="360000" bIns="360000" anchor="b">
            <a:spAutoFit/>
          </a:bodyPr>
          <a:lstStyle>
            <a:lvl1pPr marL="0" indent="0" algn="l">
              <a:lnSpc>
                <a:spcPts val="2200"/>
              </a:lnSpc>
              <a:spcBef>
                <a:spcPts val="0"/>
              </a:spcBef>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cursuses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a:t>
            </a:r>
          </a:p>
        </p:txBody>
      </p:sp>
    </p:spTree>
    <p:extLst>
      <p:ext uri="{BB962C8B-B14F-4D97-AF65-F5344CB8AC3E}">
        <p14:creationId xmlns:p14="http://schemas.microsoft.com/office/powerpoint/2010/main" val="4207027617"/>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plit Layout Wide / Placeholder Image">
    <p:spTree>
      <p:nvGrpSpPr>
        <p:cNvPr id="1" name=""/>
        <p:cNvGrpSpPr/>
        <p:nvPr/>
      </p:nvGrpSpPr>
      <p:grpSpPr>
        <a:xfrm>
          <a:off x="0" y="0"/>
          <a:ext cx="0" cy="0"/>
          <a:chOff x="0" y="0"/>
          <a:chExt cx="0" cy="0"/>
        </a:xfrm>
      </p:grpSpPr>
      <p:sp>
        <p:nvSpPr>
          <p:cNvPr id="3" name="Platshållare för bild 5">
            <a:extLst>
              <a:ext uri="{FF2B5EF4-FFF2-40B4-BE49-F238E27FC236}">
                <a16:creationId xmlns:a16="http://schemas.microsoft.com/office/drawing/2014/main" id="{D69FE1E7-FEA0-5A9A-3491-44569D5D4CBB}"/>
              </a:ext>
            </a:extLst>
          </p:cNvPr>
          <p:cNvSpPr>
            <a:spLocks noGrp="1"/>
          </p:cNvSpPr>
          <p:nvPr>
            <p:ph type="pic" sz="quarter" idx="15"/>
          </p:nvPr>
        </p:nvSpPr>
        <p:spPr>
          <a:xfrm>
            <a:off x="8183562" y="0"/>
            <a:ext cx="4008437" cy="6858000"/>
          </a:xfrm>
          <a:prstGeom prst="rect">
            <a:avLst/>
          </a:prstGeom>
        </p:spPr>
        <p:txBody>
          <a:bodyPr/>
          <a:lstStyle>
            <a:lvl1pPr marL="0" indent="0">
              <a:buNone/>
              <a:defRPr sz="1800"/>
            </a:lvl1pPr>
          </a:lstStyle>
          <a:p>
            <a:endParaRPr lang="sv-SE"/>
          </a:p>
        </p:txBody>
      </p:sp>
      <p:sp>
        <p:nvSpPr>
          <p:cNvPr id="2" name="Platshållare för text 6">
            <a:extLst>
              <a:ext uri="{FF2B5EF4-FFF2-40B4-BE49-F238E27FC236}">
                <a16:creationId xmlns:a16="http://schemas.microsoft.com/office/drawing/2014/main" id="{37D0D0B2-32C6-551D-85B8-40F48B44B515}"/>
              </a:ext>
            </a:extLst>
          </p:cNvPr>
          <p:cNvSpPr>
            <a:spLocks noGrp="1"/>
          </p:cNvSpPr>
          <p:nvPr>
            <p:ph type="body" sz="quarter" idx="12" hasCustomPrompt="1"/>
          </p:nvPr>
        </p:nvSpPr>
        <p:spPr>
          <a:xfrm>
            <a:off x="422378" y="404813"/>
            <a:ext cx="7343672" cy="678199"/>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100" b="0" spc="150" baseline="0"/>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7" name="Platshållare för text 6">
            <a:extLst>
              <a:ext uri="{FF2B5EF4-FFF2-40B4-BE49-F238E27FC236}">
                <a16:creationId xmlns:a16="http://schemas.microsoft.com/office/drawing/2014/main" id="{01948AAA-A0A0-49D1-D7CE-16A256E75345}"/>
              </a:ext>
            </a:extLst>
          </p:cNvPr>
          <p:cNvSpPr>
            <a:spLocks noGrp="1"/>
          </p:cNvSpPr>
          <p:nvPr>
            <p:ph type="body" sz="quarter" idx="13" hasCustomPrompt="1"/>
          </p:nvPr>
        </p:nvSpPr>
        <p:spPr>
          <a:xfrm>
            <a:off x="422379" y="5036754"/>
            <a:ext cx="7343672" cy="1416433"/>
          </a:xfrm>
          <a:prstGeom prst="rect">
            <a:avLst/>
          </a:prstGeom>
        </p:spPr>
        <p:txBody>
          <a:bodyPr wrap="square" lIns="360000" rIns="360000" bIns="360000" anchor="b">
            <a:spAutoFit/>
          </a:bodyPr>
          <a:lstStyle>
            <a:lvl1pPr marL="0" indent="0" algn="l">
              <a:lnSpc>
                <a:spcPts val="1600"/>
              </a:lnSpc>
              <a:spcBef>
                <a:spcPts val="0"/>
              </a:spcBef>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sv-SE" err="1"/>
              <a:t>Slide</a:t>
            </a:r>
            <a:r>
              <a:rPr lang="sv-SE"/>
              <a:t> for </a:t>
            </a:r>
            <a:r>
              <a:rPr lang="sv-SE" err="1"/>
              <a:t>longer</a:t>
            </a:r>
            <a:r>
              <a:rPr lang="sv-SE"/>
              <a:t> texts </a:t>
            </a:r>
            <a:r>
              <a:rPr lang="sv-SE" err="1"/>
              <a:t>with</a:t>
            </a:r>
            <a:r>
              <a:rPr lang="sv-SE"/>
              <a:t> a </a:t>
            </a:r>
            <a:r>
              <a:rPr lang="sv-SE" err="1"/>
              <a:t>visual</a:t>
            </a:r>
            <a:r>
              <a:rPr lang="sv-SE"/>
              <a:t> </a:t>
            </a:r>
            <a:r>
              <a:rPr lang="sv-SE" err="1"/>
              <a:t>message</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a:t>
            </a:r>
            <a:r>
              <a:rPr lang="sv-SE"/>
              <a:t>. </a:t>
            </a:r>
            <a:r>
              <a:rPr lang="sv-SE" err="1"/>
              <a:t>Curabitur</a:t>
            </a:r>
            <a:r>
              <a:rPr lang="sv-SE"/>
              <a:t> </a:t>
            </a:r>
            <a:r>
              <a:rPr lang="sv-SE" err="1"/>
              <a:t>blandit</a:t>
            </a:r>
            <a:r>
              <a:rPr lang="sv-SE"/>
              <a:t> tempus porttitor. </a:t>
            </a:r>
            <a:r>
              <a:rPr lang="sv-SE" err="1"/>
              <a:t>Vivamus</a:t>
            </a:r>
            <a:r>
              <a:rPr lang="sv-SE"/>
              <a:t> </a:t>
            </a:r>
            <a:r>
              <a:rPr lang="sv-SE" err="1"/>
              <a:t>sagittis</a:t>
            </a:r>
            <a:r>
              <a:rPr lang="sv-SE"/>
              <a:t> </a:t>
            </a:r>
            <a:r>
              <a:rPr lang="sv-SE" err="1"/>
              <a:t>lacus</a:t>
            </a:r>
            <a:r>
              <a:rPr lang="sv-SE"/>
              <a:t> </a:t>
            </a:r>
            <a:r>
              <a:rPr lang="sv-SE" err="1"/>
              <a:t>vel</a:t>
            </a:r>
            <a:r>
              <a:rPr lang="sv-SE"/>
              <a:t> </a:t>
            </a:r>
            <a:r>
              <a:rPr lang="sv-SE" err="1"/>
              <a:t>augue</a:t>
            </a:r>
            <a:r>
              <a:rPr lang="sv-SE"/>
              <a:t> </a:t>
            </a:r>
            <a:r>
              <a:rPr lang="sv-SE" err="1"/>
              <a:t>laoreet</a:t>
            </a:r>
            <a:r>
              <a:rPr lang="sv-SE"/>
              <a:t> </a:t>
            </a:r>
            <a:r>
              <a:rPr lang="sv-SE" err="1"/>
              <a:t>rutrum</a:t>
            </a:r>
            <a:r>
              <a:rPr lang="sv-SE"/>
              <a:t> </a:t>
            </a:r>
            <a:r>
              <a:rPr lang="sv-SE" err="1"/>
              <a:t>faucibus</a:t>
            </a:r>
            <a:r>
              <a:rPr lang="sv-SE"/>
              <a:t> </a:t>
            </a:r>
            <a:r>
              <a:rPr lang="sv-SE" err="1"/>
              <a:t>dolor</a:t>
            </a:r>
            <a:r>
              <a:rPr lang="sv-SE"/>
              <a:t> </a:t>
            </a:r>
            <a:r>
              <a:rPr lang="sv-SE" err="1"/>
              <a:t>auctor</a:t>
            </a:r>
            <a:r>
              <a:rPr lang="sv-SE"/>
              <a:t>. </a:t>
            </a:r>
            <a:r>
              <a:rPr lang="sv-SE" err="1"/>
              <a:t>Donec</a:t>
            </a:r>
            <a:r>
              <a:rPr lang="sv-SE"/>
              <a:t> </a:t>
            </a:r>
            <a:r>
              <a:rPr lang="sv-SE" err="1"/>
              <a:t>ullamcorper</a:t>
            </a:r>
            <a:r>
              <a:rPr lang="sv-SE"/>
              <a:t> </a:t>
            </a:r>
            <a:r>
              <a:rPr lang="sv-SE" err="1"/>
              <a:t>nulla</a:t>
            </a:r>
            <a:r>
              <a:rPr lang="sv-SE"/>
              <a:t> non </a:t>
            </a:r>
            <a:r>
              <a:rPr lang="sv-SE" err="1"/>
              <a:t>metus</a:t>
            </a:r>
            <a:r>
              <a:rPr lang="sv-SE"/>
              <a:t> </a:t>
            </a:r>
            <a:r>
              <a:rPr lang="sv-SE" err="1"/>
              <a:t>auctor</a:t>
            </a:r>
            <a:r>
              <a:rPr lang="sv-SE"/>
              <a:t> </a:t>
            </a:r>
            <a:r>
              <a:rPr lang="sv-SE" err="1"/>
              <a:t>fringilla</a:t>
            </a:r>
            <a:r>
              <a:rPr lang="sv-SE"/>
              <a:t>. Cras </a:t>
            </a:r>
            <a:r>
              <a:rPr lang="sv-SE" err="1"/>
              <a:t>mattis</a:t>
            </a:r>
            <a:r>
              <a:rPr lang="sv-SE"/>
              <a:t> </a:t>
            </a:r>
            <a:r>
              <a:rPr lang="sv-SE" err="1"/>
              <a:t>consectetur</a:t>
            </a:r>
            <a:r>
              <a:rPr lang="sv-SE"/>
              <a:t> </a:t>
            </a:r>
            <a:r>
              <a:rPr lang="sv-SE" err="1"/>
              <a:t>purus</a:t>
            </a:r>
            <a:r>
              <a:rPr lang="sv-SE"/>
              <a:t> </a:t>
            </a:r>
            <a:r>
              <a:rPr lang="sv-SE" err="1"/>
              <a:t>sit</a:t>
            </a:r>
            <a:r>
              <a:rPr lang="sv-SE"/>
              <a:t> </a:t>
            </a:r>
            <a:r>
              <a:rPr lang="sv-SE" err="1"/>
              <a:t>amet</a:t>
            </a:r>
            <a:r>
              <a:rPr lang="sv-SE"/>
              <a:t> </a:t>
            </a:r>
            <a:r>
              <a:rPr lang="sv-SE" err="1"/>
              <a:t>fermentum</a:t>
            </a:r>
            <a:r>
              <a:rPr lang="sv-SE"/>
              <a:t>. </a:t>
            </a:r>
            <a:r>
              <a:rPr lang="sv-SE" err="1"/>
              <a:t>Nulla</a:t>
            </a:r>
            <a:r>
              <a:rPr lang="sv-SE"/>
              <a:t> vitae elit libero, a </a:t>
            </a:r>
            <a:r>
              <a:rPr lang="sv-SE" err="1"/>
              <a:t>pharetra</a:t>
            </a:r>
            <a:r>
              <a:rPr lang="sv-SE"/>
              <a:t> </a:t>
            </a:r>
            <a:r>
              <a:rPr lang="sv-SE" err="1"/>
              <a:t>augue</a:t>
            </a:r>
            <a:r>
              <a:rPr lang="sv-SE"/>
              <a:t>.</a:t>
            </a:r>
          </a:p>
        </p:txBody>
      </p:sp>
      <p:sp>
        <p:nvSpPr>
          <p:cNvPr id="8" name="Rubrik 13">
            <a:extLst>
              <a:ext uri="{FF2B5EF4-FFF2-40B4-BE49-F238E27FC236}">
                <a16:creationId xmlns:a16="http://schemas.microsoft.com/office/drawing/2014/main" id="{4C23F328-2230-5B03-5DDF-782C176B5E35}"/>
              </a:ext>
            </a:extLst>
          </p:cNvPr>
          <p:cNvSpPr>
            <a:spLocks noGrp="1"/>
          </p:cNvSpPr>
          <p:nvPr>
            <p:ph type="title"/>
          </p:nvPr>
        </p:nvSpPr>
        <p:spPr>
          <a:xfrm>
            <a:off x="422378" y="1083012"/>
            <a:ext cx="7343672" cy="590931"/>
          </a:xfrm>
          <a:prstGeom prst="rect">
            <a:avLst/>
          </a:prstGeom>
        </p:spPr>
        <p:txBody>
          <a:bodyPr wrap="square" lIns="360000" rIns="360000" anchor="t" anchorCtr="0">
            <a:spAutoFit/>
          </a:bodyPr>
          <a:lstStyle>
            <a:lvl1pPr>
              <a:defRPr sz="3600">
                <a:solidFill>
                  <a:schemeClr val="tx1"/>
                </a:solidFill>
              </a:defRPr>
            </a:lvl1pPr>
          </a:lstStyle>
          <a:p>
            <a:endParaRPr lang="sv-SE"/>
          </a:p>
        </p:txBody>
      </p:sp>
    </p:spTree>
    <p:extLst>
      <p:ext uri="{BB962C8B-B14F-4D97-AF65-F5344CB8AC3E}">
        <p14:creationId xmlns:p14="http://schemas.microsoft.com/office/powerpoint/2010/main" val="2374637061"/>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plit Layout Wide">
    <p:spTree>
      <p:nvGrpSpPr>
        <p:cNvPr id="1" name=""/>
        <p:cNvGrpSpPr/>
        <p:nvPr/>
      </p:nvGrpSpPr>
      <p:grpSpPr>
        <a:xfrm>
          <a:off x="0" y="0"/>
          <a:ext cx="0" cy="0"/>
          <a:chOff x="0" y="0"/>
          <a:chExt cx="0" cy="0"/>
        </a:xfrm>
      </p:grpSpPr>
      <p:sp>
        <p:nvSpPr>
          <p:cNvPr id="2" name="Platshållare för text 6">
            <a:extLst>
              <a:ext uri="{FF2B5EF4-FFF2-40B4-BE49-F238E27FC236}">
                <a16:creationId xmlns:a16="http://schemas.microsoft.com/office/drawing/2014/main" id="{5BCCE1CE-77B5-F784-8FA7-6B9905052DFE}"/>
              </a:ext>
            </a:extLst>
          </p:cNvPr>
          <p:cNvSpPr>
            <a:spLocks noGrp="1"/>
          </p:cNvSpPr>
          <p:nvPr>
            <p:ph type="body" sz="quarter" idx="12" hasCustomPrompt="1"/>
          </p:nvPr>
        </p:nvSpPr>
        <p:spPr>
          <a:xfrm>
            <a:off x="422378" y="404813"/>
            <a:ext cx="7343672" cy="678199"/>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100" b="0" spc="150" baseline="0"/>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7" name="Platshållare för text 6">
            <a:extLst>
              <a:ext uri="{FF2B5EF4-FFF2-40B4-BE49-F238E27FC236}">
                <a16:creationId xmlns:a16="http://schemas.microsoft.com/office/drawing/2014/main" id="{0E6B402A-1AAD-5B41-2AFB-5912AFDF78C1}"/>
              </a:ext>
            </a:extLst>
          </p:cNvPr>
          <p:cNvSpPr>
            <a:spLocks noGrp="1"/>
          </p:cNvSpPr>
          <p:nvPr>
            <p:ph type="body" sz="quarter" idx="13" hasCustomPrompt="1"/>
          </p:nvPr>
        </p:nvSpPr>
        <p:spPr>
          <a:xfrm>
            <a:off x="422379" y="5036754"/>
            <a:ext cx="7343672" cy="1416433"/>
          </a:xfrm>
          <a:prstGeom prst="rect">
            <a:avLst/>
          </a:prstGeom>
        </p:spPr>
        <p:txBody>
          <a:bodyPr wrap="square" lIns="360000" rIns="360000" bIns="360000" anchor="b">
            <a:spAutoFit/>
          </a:bodyPr>
          <a:lstStyle>
            <a:lvl1pPr marL="0" indent="0" algn="l">
              <a:lnSpc>
                <a:spcPts val="1600"/>
              </a:lnSpc>
              <a:spcBef>
                <a:spcPts val="0"/>
              </a:spcBef>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sv-SE" err="1"/>
              <a:t>Slide</a:t>
            </a:r>
            <a:r>
              <a:rPr lang="sv-SE"/>
              <a:t> for </a:t>
            </a:r>
            <a:r>
              <a:rPr lang="sv-SE" err="1"/>
              <a:t>longer</a:t>
            </a:r>
            <a:r>
              <a:rPr lang="sv-SE"/>
              <a:t> texts </a:t>
            </a:r>
            <a:r>
              <a:rPr lang="sv-SE" err="1"/>
              <a:t>with</a:t>
            </a:r>
            <a:r>
              <a:rPr lang="sv-SE"/>
              <a:t> a </a:t>
            </a:r>
            <a:r>
              <a:rPr lang="sv-SE" err="1"/>
              <a:t>visual</a:t>
            </a:r>
            <a:r>
              <a:rPr lang="sv-SE"/>
              <a:t> </a:t>
            </a:r>
            <a:r>
              <a:rPr lang="sv-SE" err="1"/>
              <a:t>message</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a:t>
            </a:r>
            <a:r>
              <a:rPr lang="sv-SE"/>
              <a:t>. </a:t>
            </a:r>
            <a:r>
              <a:rPr lang="sv-SE" err="1"/>
              <a:t>Curabitur</a:t>
            </a:r>
            <a:r>
              <a:rPr lang="sv-SE"/>
              <a:t> </a:t>
            </a:r>
            <a:r>
              <a:rPr lang="sv-SE" err="1"/>
              <a:t>blandit</a:t>
            </a:r>
            <a:r>
              <a:rPr lang="sv-SE"/>
              <a:t> tempus porttitor. </a:t>
            </a:r>
            <a:r>
              <a:rPr lang="sv-SE" err="1"/>
              <a:t>Vivamus</a:t>
            </a:r>
            <a:r>
              <a:rPr lang="sv-SE"/>
              <a:t> </a:t>
            </a:r>
            <a:r>
              <a:rPr lang="sv-SE" err="1"/>
              <a:t>sagittis</a:t>
            </a:r>
            <a:r>
              <a:rPr lang="sv-SE"/>
              <a:t> </a:t>
            </a:r>
            <a:r>
              <a:rPr lang="sv-SE" err="1"/>
              <a:t>lacus</a:t>
            </a:r>
            <a:r>
              <a:rPr lang="sv-SE"/>
              <a:t> </a:t>
            </a:r>
            <a:r>
              <a:rPr lang="sv-SE" err="1"/>
              <a:t>vel</a:t>
            </a:r>
            <a:r>
              <a:rPr lang="sv-SE"/>
              <a:t> </a:t>
            </a:r>
            <a:r>
              <a:rPr lang="sv-SE" err="1"/>
              <a:t>augue</a:t>
            </a:r>
            <a:r>
              <a:rPr lang="sv-SE"/>
              <a:t> </a:t>
            </a:r>
            <a:r>
              <a:rPr lang="sv-SE" err="1"/>
              <a:t>laoreet</a:t>
            </a:r>
            <a:r>
              <a:rPr lang="sv-SE"/>
              <a:t> </a:t>
            </a:r>
            <a:r>
              <a:rPr lang="sv-SE" err="1"/>
              <a:t>rutrum</a:t>
            </a:r>
            <a:r>
              <a:rPr lang="sv-SE"/>
              <a:t> </a:t>
            </a:r>
            <a:r>
              <a:rPr lang="sv-SE" err="1"/>
              <a:t>faucibus</a:t>
            </a:r>
            <a:r>
              <a:rPr lang="sv-SE"/>
              <a:t> </a:t>
            </a:r>
            <a:r>
              <a:rPr lang="sv-SE" err="1"/>
              <a:t>dolor</a:t>
            </a:r>
            <a:r>
              <a:rPr lang="sv-SE"/>
              <a:t> </a:t>
            </a:r>
            <a:r>
              <a:rPr lang="sv-SE" err="1"/>
              <a:t>auctor</a:t>
            </a:r>
            <a:r>
              <a:rPr lang="sv-SE"/>
              <a:t>. </a:t>
            </a:r>
            <a:r>
              <a:rPr lang="sv-SE" err="1"/>
              <a:t>Donec</a:t>
            </a:r>
            <a:r>
              <a:rPr lang="sv-SE"/>
              <a:t> </a:t>
            </a:r>
            <a:r>
              <a:rPr lang="sv-SE" err="1"/>
              <a:t>ullamcorper</a:t>
            </a:r>
            <a:r>
              <a:rPr lang="sv-SE"/>
              <a:t> </a:t>
            </a:r>
            <a:r>
              <a:rPr lang="sv-SE" err="1"/>
              <a:t>nulla</a:t>
            </a:r>
            <a:r>
              <a:rPr lang="sv-SE"/>
              <a:t> non </a:t>
            </a:r>
            <a:r>
              <a:rPr lang="sv-SE" err="1"/>
              <a:t>metus</a:t>
            </a:r>
            <a:r>
              <a:rPr lang="sv-SE"/>
              <a:t> </a:t>
            </a:r>
            <a:r>
              <a:rPr lang="sv-SE" err="1"/>
              <a:t>auctor</a:t>
            </a:r>
            <a:r>
              <a:rPr lang="sv-SE"/>
              <a:t> </a:t>
            </a:r>
            <a:r>
              <a:rPr lang="sv-SE" err="1"/>
              <a:t>fringilla</a:t>
            </a:r>
            <a:r>
              <a:rPr lang="sv-SE"/>
              <a:t>. Cras </a:t>
            </a:r>
            <a:r>
              <a:rPr lang="sv-SE" err="1"/>
              <a:t>mattis</a:t>
            </a:r>
            <a:r>
              <a:rPr lang="sv-SE"/>
              <a:t> </a:t>
            </a:r>
            <a:r>
              <a:rPr lang="sv-SE" err="1"/>
              <a:t>consectetur</a:t>
            </a:r>
            <a:r>
              <a:rPr lang="sv-SE"/>
              <a:t> </a:t>
            </a:r>
            <a:r>
              <a:rPr lang="sv-SE" err="1"/>
              <a:t>purus</a:t>
            </a:r>
            <a:r>
              <a:rPr lang="sv-SE"/>
              <a:t> </a:t>
            </a:r>
            <a:r>
              <a:rPr lang="sv-SE" err="1"/>
              <a:t>sit</a:t>
            </a:r>
            <a:r>
              <a:rPr lang="sv-SE"/>
              <a:t> </a:t>
            </a:r>
            <a:r>
              <a:rPr lang="sv-SE" err="1"/>
              <a:t>amet</a:t>
            </a:r>
            <a:r>
              <a:rPr lang="sv-SE"/>
              <a:t> </a:t>
            </a:r>
            <a:r>
              <a:rPr lang="sv-SE" err="1"/>
              <a:t>fermentum</a:t>
            </a:r>
            <a:r>
              <a:rPr lang="sv-SE"/>
              <a:t>. </a:t>
            </a:r>
            <a:r>
              <a:rPr lang="sv-SE" err="1"/>
              <a:t>Nulla</a:t>
            </a:r>
            <a:r>
              <a:rPr lang="sv-SE"/>
              <a:t> vitae elit libero, a </a:t>
            </a:r>
            <a:r>
              <a:rPr lang="sv-SE" err="1"/>
              <a:t>pharetra</a:t>
            </a:r>
            <a:r>
              <a:rPr lang="sv-SE"/>
              <a:t> </a:t>
            </a:r>
            <a:r>
              <a:rPr lang="sv-SE" err="1"/>
              <a:t>augue</a:t>
            </a:r>
            <a:r>
              <a:rPr lang="sv-SE"/>
              <a:t>.</a:t>
            </a:r>
          </a:p>
        </p:txBody>
      </p:sp>
      <p:sp>
        <p:nvSpPr>
          <p:cNvPr id="8" name="Rubrik 13">
            <a:extLst>
              <a:ext uri="{FF2B5EF4-FFF2-40B4-BE49-F238E27FC236}">
                <a16:creationId xmlns:a16="http://schemas.microsoft.com/office/drawing/2014/main" id="{8EE951A9-60DB-44CC-2912-9C5B6B1DECA7}"/>
              </a:ext>
            </a:extLst>
          </p:cNvPr>
          <p:cNvSpPr>
            <a:spLocks noGrp="1"/>
          </p:cNvSpPr>
          <p:nvPr>
            <p:ph type="title"/>
          </p:nvPr>
        </p:nvSpPr>
        <p:spPr>
          <a:xfrm>
            <a:off x="422378" y="1083012"/>
            <a:ext cx="7343672" cy="590931"/>
          </a:xfrm>
          <a:prstGeom prst="rect">
            <a:avLst/>
          </a:prstGeom>
        </p:spPr>
        <p:txBody>
          <a:bodyPr wrap="square" lIns="360000" rIns="360000" anchor="t" anchorCtr="0">
            <a:spAutoFit/>
          </a:bodyPr>
          <a:lstStyle>
            <a:lvl1pPr>
              <a:defRPr sz="3600">
                <a:solidFill>
                  <a:schemeClr val="tx1"/>
                </a:solidFill>
              </a:defRPr>
            </a:lvl1pPr>
          </a:lstStyle>
          <a:p>
            <a:endParaRPr lang="sv-SE"/>
          </a:p>
        </p:txBody>
      </p:sp>
    </p:spTree>
    <p:extLst>
      <p:ext uri="{BB962C8B-B14F-4D97-AF65-F5344CB8AC3E}">
        <p14:creationId xmlns:p14="http://schemas.microsoft.com/office/powerpoint/2010/main" val="937169976"/>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plit Layout Wide / Placeholder Image">
    <p:spTree>
      <p:nvGrpSpPr>
        <p:cNvPr id="1" name=""/>
        <p:cNvGrpSpPr/>
        <p:nvPr/>
      </p:nvGrpSpPr>
      <p:grpSpPr>
        <a:xfrm>
          <a:off x="0" y="0"/>
          <a:ext cx="0" cy="0"/>
          <a:chOff x="0" y="0"/>
          <a:chExt cx="0" cy="0"/>
        </a:xfrm>
      </p:grpSpPr>
      <p:sp>
        <p:nvSpPr>
          <p:cNvPr id="3" name="Platshållare för bild 5">
            <a:extLst>
              <a:ext uri="{FF2B5EF4-FFF2-40B4-BE49-F238E27FC236}">
                <a16:creationId xmlns:a16="http://schemas.microsoft.com/office/drawing/2014/main" id="{D69FE1E7-FEA0-5A9A-3491-44569D5D4CBB}"/>
              </a:ext>
            </a:extLst>
          </p:cNvPr>
          <p:cNvSpPr>
            <a:spLocks noGrp="1"/>
          </p:cNvSpPr>
          <p:nvPr>
            <p:ph type="pic" sz="quarter" idx="15"/>
          </p:nvPr>
        </p:nvSpPr>
        <p:spPr>
          <a:xfrm>
            <a:off x="8183562" y="0"/>
            <a:ext cx="4008437" cy="6858000"/>
          </a:xfrm>
          <a:prstGeom prst="rect">
            <a:avLst/>
          </a:prstGeom>
        </p:spPr>
        <p:txBody>
          <a:bodyPr/>
          <a:lstStyle>
            <a:lvl1pPr marL="0" indent="0">
              <a:buNone/>
              <a:defRPr sz="1800"/>
            </a:lvl1pPr>
          </a:lstStyle>
          <a:p>
            <a:endParaRPr lang="sv-SE"/>
          </a:p>
        </p:txBody>
      </p:sp>
      <p:sp>
        <p:nvSpPr>
          <p:cNvPr id="2" name="Platshållare för text 6">
            <a:extLst>
              <a:ext uri="{FF2B5EF4-FFF2-40B4-BE49-F238E27FC236}">
                <a16:creationId xmlns:a16="http://schemas.microsoft.com/office/drawing/2014/main" id="{37D0D0B2-32C6-551D-85B8-40F48B44B515}"/>
              </a:ext>
            </a:extLst>
          </p:cNvPr>
          <p:cNvSpPr>
            <a:spLocks noGrp="1"/>
          </p:cNvSpPr>
          <p:nvPr>
            <p:ph type="body" sz="quarter" idx="12" hasCustomPrompt="1"/>
          </p:nvPr>
        </p:nvSpPr>
        <p:spPr>
          <a:xfrm>
            <a:off x="422378" y="404813"/>
            <a:ext cx="7343672" cy="678199"/>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100" b="0" spc="150" baseline="0"/>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7" name="Platshållare för text 6">
            <a:extLst>
              <a:ext uri="{FF2B5EF4-FFF2-40B4-BE49-F238E27FC236}">
                <a16:creationId xmlns:a16="http://schemas.microsoft.com/office/drawing/2014/main" id="{01948AAA-A0A0-49D1-D7CE-16A256E75345}"/>
              </a:ext>
            </a:extLst>
          </p:cNvPr>
          <p:cNvSpPr>
            <a:spLocks noGrp="1"/>
          </p:cNvSpPr>
          <p:nvPr>
            <p:ph type="body" sz="quarter" idx="13" hasCustomPrompt="1"/>
          </p:nvPr>
        </p:nvSpPr>
        <p:spPr>
          <a:xfrm>
            <a:off x="422379" y="5036754"/>
            <a:ext cx="7343672" cy="1416433"/>
          </a:xfrm>
          <a:prstGeom prst="rect">
            <a:avLst/>
          </a:prstGeom>
        </p:spPr>
        <p:txBody>
          <a:bodyPr wrap="square" lIns="360000" rIns="360000" bIns="360000" anchor="b">
            <a:spAutoFit/>
          </a:bodyPr>
          <a:lstStyle>
            <a:lvl1pPr marL="0" indent="0" algn="l">
              <a:lnSpc>
                <a:spcPts val="1600"/>
              </a:lnSpc>
              <a:spcBef>
                <a:spcPts val="0"/>
              </a:spcBef>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sv-SE" err="1"/>
              <a:t>Slide</a:t>
            </a:r>
            <a:r>
              <a:rPr lang="sv-SE"/>
              <a:t> for </a:t>
            </a:r>
            <a:r>
              <a:rPr lang="sv-SE" err="1"/>
              <a:t>longer</a:t>
            </a:r>
            <a:r>
              <a:rPr lang="sv-SE"/>
              <a:t> texts </a:t>
            </a:r>
            <a:r>
              <a:rPr lang="sv-SE" err="1"/>
              <a:t>with</a:t>
            </a:r>
            <a:r>
              <a:rPr lang="sv-SE"/>
              <a:t> a </a:t>
            </a:r>
            <a:r>
              <a:rPr lang="sv-SE" err="1"/>
              <a:t>visual</a:t>
            </a:r>
            <a:r>
              <a:rPr lang="sv-SE"/>
              <a:t> </a:t>
            </a:r>
            <a:r>
              <a:rPr lang="sv-SE" err="1"/>
              <a:t>message</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a:t>
            </a:r>
            <a:r>
              <a:rPr lang="sv-SE"/>
              <a:t>. </a:t>
            </a:r>
            <a:r>
              <a:rPr lang="sv-SE" err="1"/>
              <a:t>Curabitur</a:t>
            </a:r>
            <a:r>
              <a:rPr lang="sv-SE"/>
              <a:t> </a:t>
            </a:r>
            <a:r>
              <a:rPr lang="sv-SE" err="1"/>
              <a:t>blandit</a:t>
            </a:r>
            <a:r>
              <a:rPr lang="sv-SE"/>
              <a:t> tempus porttitor. </a:t>
            </a:r>
            <a:r>
              <a:rPr lang="sv-SE" err="1"/>
              <a:t>Vivamus</a:t>
            </a:r>
            <a:r>
              <a:rPr lang="sv-SE"/>
              <a:t> </a:t>
            </a:r>
            <a:r>
              <a:rPr lang="sv-SE" err="1"/>
              <a:t>sagittis</a:t>
            </a:r>
            <a:r>
              <a:rPr lang="sv-SE"/>
              <a:t> </a:t>
            </a:r>
            <a:r>
              <a:rPr lang="sv-SE" err="1"/>
              <a:t>lacus</a:t>
            </a:r>
            <a:r>
              <a:rPr lang="sv-SE"/>
              <a:t> </a:t>
            </a:r>
            <a:r>
              <a:rPr lang="sv-SE" err="1"/>
              <a:t>vel</a:t>
            </a:r>
            <a:r>
              <a:rPr lang="sv-SE"/>
              <a:t> </a:t>
            </a:r>
            <a:r>
              <a:rPr lang="sv-SE" err="1"/>
              <a:t>augue</a:t>
            </a:r>
            <a:r>
              <a:rPr lang="sv-SE"/>
              <a:t> </a:t>
            </a:r>
            <a:r>
              <a:rPr lang="sv-SE" err="1"/>
              <a:t>laoreet</a:t>
            </a:r>
            <a:r>
              <a:rPr lang="sv-SE"/>
              <a:t> </a:t>
            </a:r>
            <a:r>
              <a:rPr lang="sv-SE" err="1"/>
              <a:t>rutrum</a:t>
            </a:r>
            <a:r>
              <a:rPr lang="sv-SE"/>
              <a:t> </a:t>
            </a:r>
            <a:r>
              <a:rPr lang="sv-SE" err="1"/>
              <a:t>faucibus</a:t>
            </a:r>
            <a:r>
              <a:rPr lang="sv-SE"/>
              <a:t> </a:t>
            </a:r>
            <a:r>
              <a:rPr lang="sv-SE" err="1"/>
              <a:t>dolor</a:t>
            </a:r>
            <a:r>
              <a:rPr lang="sv-SE"/>
              <a:t> </a:t>
            </a:r>
            <a:r>
              <a:rPr lang="sv-SE" err="1"/>
              <a:t>auctor</a:t>
            </a:r>
            <a:r>
              <a:rPr lang="sv-SE"/>
              <a:t>. </a:t>
            </a:r>
            <a:r>
              <a:rPr lang="sv-SE" err="1"/>
              <a:t>Donec</a:t>
            </a:r>
            <a:r>
              <a:rPr lang="sv-SE"/>
              <a:t> </a:t>
            </a:r>
            <a:r>
              <a:rPr lang="sv-SE" err="1"/>
              <a:t>ullamcorper</a:t>
            </a:r>
            <a:r>
              <a:rPr lang="sv-SE"/>
              <a:t> </a:t>
            </a:r>
            <a:r>
              <a:rPr lang="sv-SE" err="1"/>
              <a:t>nulla</a:t>
            </a:r>
            <a:r>
              <a:rPr lang="sv-SE"/>
              <a:t> non </a:t>
            </a:r>
            <a:r>
              <a:rPr lang="sv-SE" err="1"/>
              <a:t>metus</a:t>
            </a:r>
            <a:r>
              <a:rPr lang="sv-SE"/>
              <a:t> </a:t>
            </a:r>
            <a:r>
              <a:rPr lang="sv-SE" err="1"/>
              <a:t>auctor</a:t>
            </a:r>
            <a:r>
              <a:rPr lang="sv-SE"/>
              <a:t> </a:t>
            </a:r>
            <a:r>
              <a:rPr lang="sv-SE" err="1"/>
              <a:t>fringilla</a:t>
            </a:r>
            <a:r>
              <a:rPr lang="sv-SE"/>
              <a:t>. Cras </a:t>
            </a:r>
            <a:r>
              <a:rPr lang="sv-SE" err="1"/>
              <a:t>mattis</a:t>
            </a:r>
            <a:r>
              <a:rPr lang="sv-SE"/>
              <a:t> </a:t>
            </a:r>
            <a:r>
              <a:rPr lang="sv-SE" err="1"/>
              <a:t>consectetur</a:t>
            </a:r>
            <a:r>
              <a:rPr lang="sv-SE"/>
              <a:t> </a:t>
            </a:r>
            <a:r>
              <a:rPr lang="sv-SE" err="1"/>
              <a:t>purus</a:t>
            </a:r>
            <a:r>
              <a:rPr lang="sv-SE"/>
              <a:t> </a:t>
            </a:r>
            <a:r>
              <a:rPr lang="sv-SE" err="1"/>
              <a:t>sit</a:t>
            </a:r>
            <a:r>
              <a:rPr lang="sv-SE"/>
              <a:t> </a:t>
            </a:r>
            <a:r>
              <a:rPr lang="sv-SE" err="1"/>
              <a:t>amet</a:t>
            </a:r>
            <a:r>
              <a:rPr lang="sv-SE"/>
              <a:t> </a:t>
            </a:r>
            <a:r>
              <a:rPr lang="sv-SE" err="1"/>
              <a:t>fermentum</a:t>
            </a:r>
            <a:r>
              <a:rPr lang="sv-SE"/>
              <a:t>. </a:t>
            </a:r>
            <a:r>
              <a:rPr lang="sv-SE" err="1"/>
              <a:t>Nulla</a:t>
            </a:r>
            <a:r>
              <a:rPr lang="sv-SE"/>
              <a:t> vitae elit libero, a </a:t>
            </a:r>
            <a:r>
              <a:rPr lang="sv-SE" err="1"/>
              <a:t>pharetra</a:t>
            </a:r>
            <a:r>
              <a:rPr lang="sv-SE"/>
              <a:t> </a:t>
            </a:r>
            <a:r>
              <a:rPr lang="sv-SE" err="1"/>
              <a:t>augue</a:t>
            </a:r>
            <a:r>
              <a:rPr lang="sv-SE"/>
              <a:t>.</a:t>
            </a:r>
          </a:p>
        </p:txBody>
      </p:sp>
      <p:sp>
        <p:nvSpPr>
          <p:cNvPr id="8" name="Rubrik 13">
            <a:extLst>
              <a:ext uri="{FF2B5EF4-FFF2-40B4-BE49-F238E27FC236}">
                <a16:creationId xmlns:a16="http://schemas.microsoft.com/office/drawing/2014/main" id="{4C23F328-2230-5B03-5DDF-782C176B5E35}"/>
              </a:ext>
            </a:extLst>
          </p:cNvPr>
          <p:cNvSpPr>
            <a:spLocks noGrp="1"/>
          </p:cNvSpPr>
          <p:nvPr>
            <p:ph type="title"/>
          </p:nvPr>
        </p:nvSpPr>
        <p:spPr>
          <a:xfrm>
            <a:off x="422378" y="1083012"/>
            <a:ext cx="7343672" cy="590931"/>
          </a:xfrm>
          <a:prstGeom prst="rect">
            <a:avLst/>
          </a:prstGeom>
        </p:spPr>
        <p:txBody>
          <a:bodyPr wrap="square" lIns="360000" rIns="360000" anchor="t" anchorCtr="0">
            <a:spAutoFit/>
          </a:bodyPr>
          <a:lstStyle>
            <a:lvl1pPr>
              <a:defRPr sz="3600">
                <a:solidFill>
                  <a:schemeClr val="tx1"/>
                </a:solidFill>
              </a:defRPr>
            </a:lvl1pPr>
          </a:lstStyle>
          <a:p>
            <a:endParaRPr lang="sv-SE"/>
          </a:p>
        </p:txBody>
      </p:sp>
    </p:spTree>
    <p:extLst>
      <p:ext uri="{BB962C8B-B14F-4D97-AF65-F5344CB8AC3E}">
        <p14:creationId xmlns:p14="http://schemas.microsoft.com/office/powerpoint/2010/main" val="2435498278"/>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plit Layout Wide">
    <p:spTree>
      <p:nvGrpSpPr>
        <p:cNvPr id="1" name=""/>
        <p:cNvGrpSpPr/>
        <p:nvPr/>
      </p:nvGrpSpPr>
      <p:grpSpPr>
        <a:xfrm>
          <a:off x="0" y="0"/>
          <a:ext cx="0" cy="0"/>
          <a:chOff x="0" y="0"/>
          <a:chExt cx="0" cy="0"/>
        </a:xfrm>
      </p:grpSpPr>
      <p:sp>
        <p:nvSpPr>
          <p:cNvPr id="2" name="Platshållare för text 6">
            <a:extLst>
              <a:ext uri="{FF2B5EF4-FFF2-40B4-BE49-F238E27FC236}">
                <a16:creationId xmlns:a16="http://schemas.microsoft.com/office/drawing/2014/main" id="{5BCCE1CE-77B5-F784-8FA7-6B9905052DFE}"/>
              </a:ext>
            </a:extLst>
          </p:cNvPr>
          <p:cNvSpPr>
            <a:spLocks noGrp="1"/>
          </p:cNvSpPr>
          <p:nvPr>
            <p:ph type="body" sz="quarter" idx="12" hasCustomPrompt="1"/>
          </p:nvPr>
        </p:nvSpPr>
        <p:spPr>
          <a:xfrm>
            <a:off x="422378" y="404813"/>
            <a:ext cx="7343672" cy="678199"/>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100" b="0" spc="150" baseline="0"/>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7" name="Platshållare för text 6">
            <a:extLst>
              <a:ext uri="{FF2B5EF4-FFF2-40B4-BE49-F238E27FC236}">
                <a16:creationId xmlns:a16="http://schemas.microsoft.com/office/drawing/2014/main" id="{0E6B402A-1AAD-5B41-2AFB-5912AFDF78C1}"/>
              </a:ext>
            </a:extLst>
          </p:cNvPr>
          <p:cNvSpPr>
            <a:spLocks noGrp="1"/>
          </p:cNvSpPr>
          <p:nvPr>
            <p:ph type="body" sz="quarter" idx="13" hasCustomPrompt="1"/>
          </p:nvPr>
        </p:nvSpPr>
        <p:spPr>
          <a:xfrm>
            <a:off x="422379" y="5036754"/>
            <a:ext cx="7343672" cy="1416433"/>
          </a:xfrm>
          <a:prstGeom prst="rect">
            <a:avLst/>
          </a:prstGeom>
        </p:spPr>
        <p:txBody>
          <a:bodyPr wrap="square" lIns="360000" rIns="360000" bIns="360000" anchor="b">
            <a:spAutoFit/>
          </a:bodyPr>
          <a:lstStyle>
            <a:lvl1pPr marL="0" indent="0" algn="l">
              <a:lnSpc>
                <a:spcPts val="1600"/>
              </a:lnSpc>
              <a:spcBef>
                <a:spcPts val="0"/>
              </a:spcBef>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sv-SE" err="1"/>
              <a:t>Slide</a:t>
            </a:r>
            <a:r>
              <a:rPr lang="sv-SE"/>
              <a:t> for </a:t>
            </a:r>
            <a:r>
              <a:rPr lang="sv-SE" err="1"/>
              <a:t>longer</a:t>
            </a:r>
            <a:r>
              <a:rPr lang="sv-SE"/>
              <a:t> texts </a:t>
            </a:r>
            <a:r>
              <a:rPr lang="sv-SE" err="1"/>
              <a:t>with</a:t>
            </a:r>
            <a:r>
              <a:rPr lang="sv-SE"/>
              <a:t> a </a:t>
            </a:r>
            <a:r>
              <a:rPr lang="sv-SE" err="1"/>
              <a:t>visual</a:t>
            </a:r>
            <a:r>
              <a:rPr lang="sv-SE"/>
              <a:t> </a:t>
            </a:r>
            <a:r>
              <a:rPr lang="sv-SE" err="1"/>
              <a:t>message</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a:t>
            </a:r>
            <a:r>
              <a:rPr lang="sv-SE"/>
              <a:t>. </a:t>
            </a:r>
            <a:r>
              <a:rPr lang="sv-SE" err="1"/>
              <a:t>Curabitur</a:t>
            </a:r>
            <a:r>
              <a:rPr lang="sv-SE"/>
              <a:t> </a:t>
            </a:r>
            <a:r>
              <a:rPr lang="sv-SE" err="1"/>
              <a:t>blandit</a:t>
            </a:r>
            <a:r>
              <a:rPr lang="sv-SE"/>
              <a:t> tempus porttitor. </a:t>
            </a:r>
            <a:r>
              <a:rPr lang="sv-SE" err="1"/>
              <a:t>Vivamus</a:t>
            </a:r>
            <a:r>
              <a:rPr lang="sv-SE"/>
              <a:t> </a:t>
            </a:r>
            <a:r>
              <a:rPr lang="sv-SE" err="1"/>
              <a:t>sagittis</a:t>
            </a:r>
            <a:r>
              <a:rPr lang="sv-SE"/>
              <a:t> </a:t>
            </a:r>
            <a:r>
              <a:rPr lang="sv-SE" err="1"/>
              <a:t>lacus</a:t>
            </a:r>
            <a:r>
              <a:rPr lang="sv-SE"/>
              <a:t> </a:t>
            </a:r>
            <a:r>
              <a:rPr lang="sv-SE" err="1"/>
              <a:t>vel</a:t>
            </a:r>
            <a:r>
              <a:rPr lang="sv-SE"/>
              <a:t> </a:t>
            </a:r>
            <a:r>
              <a:rPr lang="sv-SE" err="1"/>
              <a:t>augue</a:t>
            </a:r>
            <a:r>
              <a:rPr lang="sv-SE"/>
              <a:t> </a:t>
            </a:r>
            <a:r>
              <a:rPr lang="sv-SE" err="1"/>
              <a:t>laoreet</a:t>
            </a:r>
            <a:r>
              <a:rPr lang="sv-SE"/>
              <a:t> </a:t>
            </a:r>
            <a:r>
              <a:rPr lang="sv-SE" err="1"/>
              <a:t>rutrum</a:t>
            </a:r>
            <a:r>
              <a:rPr lang="sv-SE"/>
              <a:t> </a:t>
            </a:r>
            <a:r>
              <a:rPr lang="sv-SE" err="1"/>
              <a:t>faucibus</a:t>
            </a:r>
            <a:r>
              <a:rPr lang="sv-SE"/>
              <a:t> </a:t>
            </a:r>
            <a:r>
              <a:rPr lang="sv-SE" err="1"/>
              <a:t>dolor</a:t>
            </a:r>
            <a:r>
              <a:rPr lang="sv-SE"/>
              <a:t> </a:t>
            </a:r>
            <a:r>
              <a:rPr lang="sv-SE" err="1"/>
              <a:t>auctor</a:t>
            </a:r>
            <a:r>
              <a:rPr lang="sv-SE"/>
              <a:t>. </a:t>
            </a:r>
            <a:r>
              <a:rPr lang="sv-SE" err="1"/>
              <a:t>Donec</a:t>
            </a:r>
            <a:r>
              <a:rPr lang="sv-SE"/>
              <a:t> </a:t>
            </a:r>
            <a:r>
              <a:rPr lang="sv-SE" err="1"/>
              <a:t>ullamcorper</a:t>
            </a:r>
            <a:r>
              <a:rPr lang="sv-SE"/>
              <a:t> </a:t>
            </a:r>
            <a:r>
              <a:rPr lang="sv-SE" err="1"/>
              <a:t>nulla</a:t>
            </a:r>
            <a:r>
              <a:rPr lang="sv-SE"/>
              <a:t> non </a:t>
            </a:r>
            <a:r>
              <a:rPr lang="sv-SE" err="1"/>
              <a:t>metus</a:t>
            </a:r>
            <a:r>
              <a:rPr lang="sv-SE"/>
              <a:t> </a:t>
            </a:r>
            <a:r>
              <a:rPr lang="sv-SE" err="1"/>
              <a:t>auctor</a:t>
            </a:r>
            <a:r>
              <a:rPr lang="sv-SE"/>
              <a:t> </a:t>
            </a:r>
            <a:r>
              <a:rPr lang="sv-SE" err="1"/>
              <a:t>fringilla</a:t>
            </a:r>
            <a:r>
              <a:rPr lang="sv-SE"/>
              <a:t>. Cras </a:t>
            </a:r>
            <a:r>
              <a:rPr lang="sv-SE" err="1"/>
              <a:t>mattis</a:t>
            </a:r>
            <a:r>
              <a:rPr lang="sv-SE"/>
              <a:t> </a:t>
            </a:r>
            <a:r>
              <a:rPr lang="sv-SE" err="1"/>
              <a:t>consectetur</a:t>
            </a:r>
            <a:r>
              <a:rPr lang="sv-SE"/>
              <a:t> </a:t>
            </a:r>
            <a:r>
              <a:rPr lang="sv-SE" err="1"/>
              <a:t>purus</a:t>
            </a:r>
            <a:r>
              <a:rPr lang="sv-SE"/>
              <a:t> </a:t>
            </a:r>
            <a:r>
              <a:rPr lang="sv-SE" err="1"/>
              <a:t>sit</a:t>
            </a:r>
            <a:r>
              <a:rPr lang="sv-SE"/>
              <a:t> </a:t>
            </a:r>
            <a:r>
              <a:rPr lang="sv-SE" err="1"/>
              <a:t>amet</a:t>
            </a:r>
            <a:r>
              <a:rPr lang="sv-SE"/>
              <a:t> </a:t>
            </a:r>
            <a:r>
              <a:rPr lang="sv-SE" err="1"/>
              <a:t>fermentum</a:t>
            </a:r>
            <a:r>
              <a:rPr lang="sv-SE"/>
              <a:t>. </a:t>
            </a:r>
            <a:r>
              <a:rPr lang="sv-SE" err="1"/>
              <a:t>Nulla</a:t>
            </a:r>
            <a:r>
              <a:rPr lang="sv-SE"/>
              <a:t> vitae elit libero, a </a:t>
            </a:r>
            <a:r>
              <a:rPr lang="sv-SE" err="1"/>
              <a:t>pharetra</a:t>
            </a:r>
            <a:r>
              <a:rPr lang="sv-SE"/>
              <a:t> </a:t>
            </a:r>
            <a:r>
              <a:rPr lang="sv-SE" err="1"/>
              <a:t>augue</a:t>
            </a:r>
            <a:r>
              <a:rPr lang="sv-SE"/>
              <a:t>.</a:t>
            </a:r>
          </a:p>
        </p:txBody>
      </p:sp>
      <p:sp>
        <p:nvSpPr>
          <p:cNvPr id="8" name="Rubrik 13">
            <a:extLst>
              <a:ext uri="{FF2B5EF4-FFF2-40B4-BE49-F238E27FC236}">
                <a16:creationId xmlns:a16="http://schemas.microsoft.com/office/drawing/2014/main" id="{8EE951A9-60DB-44CC-2912-9C5B6B1DECA7}"/>
              </a:ext>
            </a:extLst>
          </p:cNvPr>
          <p:cNvSpPr>
            <a:spLocks noGrp="1"/>
          </p:cNvSpPr>
          <p:nvPr>
            <p:ph type="title"/>
          </p:nvPr>
        </p:nvSpPr>
        <p:spPr>
          <a:xfrm>
            <a:off x="422378" y="1083012"/>
            <a:ext cx="7343672" cy="590931"/>
          </a:xfrm>
          <a:prstGeom prst="rect">
            <a:avLst/>
          </a:prstGeom>
        </p:spPr>
        <p:txBody>
          <a:bodyPr wrap="square" lIns="360000" rIns="360000" anchor="t" anchorCtr="0">
            <a:spAutoFit/>
          </a:bodyPr>
          <a:lstStyle>
            <a:lvl1pPr>
              <a:defRPr sz="3600">
                <a:solidFill>
                  <a:schemeClr val="tx1"/>
                </a:solidFill>
              </a:defRPr>
            </a:lvl1pPr>
          </a:lstStyle>
          <a:p>
            <a:endParaRPr lang="sv-SE"/>
          </a:p>
        </p:txBody>
      </p:sp>
    </p:spTree>
    <p:extLst>
      <p:ext uri="{BB962C8B-B14F-4D97-AF65-F5344CB8AC3E}">
        <p14:creationId xmlns:p14="http://schemas.microsoft.com/office/powerpoint/2010/main" val="1338270242"/>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plit Layout Wide / Placeholder Image">
    <p:spTree>
      <p:nvGrpSpPr>
        <p:cNvPr id="1" name=""/>
        <p:cNvGrpSpPr/>
        <p:nvPr/>
      </p:nvGrpSpPr>
      <p:grpSpPr>
        <a:xfrm>
          <a:off x="0" y="0"/>
          <a:ext cx="0" cy="0"/>
          <a:chOff x="0" y="0"/>
          <a:chExt cx="0" cy="0"/>
        </a:xfrm>
      </p:grpSpPr>
      <p:sp>
        <p:nvSpPr>
          <p:cNvPr id="3" name="Platshållare för bild 5">
            <a:extLst>
              <a:ext uri="{FF2B5EF4-FFF2-40B4-BE49-F238E27FC236}">
                <a16:creationId xmlns:a16="http://schemas.microsoft.com/office/drawing/2014/main" id="{D69FE1E7-FEA0-5A9A-3491-44569D5D4CBB}"/>
              </a:ext>
            </a:extLst>
          </p:cNvPr>
          <p:cNvSpPr>
            <a:spLocks noGrp="1"/>
          </p:cNvSpPr>
          <p:nvPr>
            <p:ph type="pic" sz="quarter" idx="15"/>
          </p:nvPr>
        </p:nvSpPr>
        <p:spPr>
          <a:xfrm>
            <a:off x="8183562" y="0"/>
            <a:ext cx="4008437" cy="6858000"/>
          </a:xfrm>
          <a:prstGeom prst="rect">
            <a:avLst/>
          </a:prstGeom>
        </p:spPr>
        <p:txBody>
          <a:bodyPr/>
          <a:lstStyle>
            <a:lvl1pPr marL="0" indent="0">
              <a:buNone/>
              <a:defRPr sz="1800"/>
            </a:lvl1pPr>
          </a:lstStyle>
          <a:p>
            <a:endParaRPr lang="sv-SE"/>
          </a:p>
        </p:txBody>
      </p:sp>
      <p:sp>
        <p:nvSpPr>
          <p:cNvPr id="2" name="Platshållare för text 6">
            <a:extLst>
              <a:ext uri="{FF2B5EF4-FFF2-40B4-BE49-F238E27FC236}">
                <a16:creationId xmlns:a16="http://schemas.microsoft.com/office/drawing/2014/main" id="{37D0D0B2-32C6-551D-85B8-40F48B44B515}"/>
              </a:ext>
            </a:extLst>
          </p:cNvPr>
          <p:cNvSpPr>
            <a:spLocks noGrp="1"/>
          </p:cNvSpPr>
          <p:nvPr>
            <p:ph type="body" sz="quarter" idx="12" hasCustomPrompt="1"/>
          </p:nvPr>
        </p:nvSpPr>
        <p:spPr>
          <a:xfrm>
            <a:off x="422378" y="404813"/>
            <a:ext cx="7343672" cy="678199"/>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1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7" name="Platshållare för text 6">
            <a:extLst>
              <a:ext uri="{FF2B5EF4-FFF2-40B4-BE49-F238E27FC236}">
                <a16:creationId xmlns:a16="http://schemas.microsoft.com/office/drawing/2014/main" id="{01948AAA-A0A0-49D1-D7CE-16A256E75345}"/>
              </a:ext>
            </a:extLst>
          </p:cNvPr>
          <p:cNvSpPr>
            <a:spLocks noGrp="1"/>
          </p:cNvSpPr>
          <p:nvPr>
            <p:ph type="body" sz="quarter" idx="13" hasCustomPrompt="1"/>
          </p:nvPr>
        </p:nvSpPr>
        <p:spPr>
          <a:xfrm>
            <a:off x="422379" y="5036754"/>
            <a:ext cx="7343672" cy="1416433"/>
          </a:xfrm>
          <a:prstGeom prst="rect">
            <a:avLst/>
          </a:prstGeom>
        </p:spPr>
        <p:txBody>
          <a:bodyPr wrap="square" lIns="360000" rIns="360000" bIns="360000" anchor="b">
            <a:spAutoFit/>
          </a:bodyPr>
          <a:lstStyle>
            <a:lvl1pPr marL="0" indent="0" algn="l">
              <a:lnSpc>
                <a:spcPts val="1600"/>
              </a:lnSpc>
              <a:spcBef>
                <a:spcPts val="0"/>
              </a:spcBef>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Slide</a:t>
            </a:r>
            <a:r>
              <a:rPr lang="sv-SE"/>
              <a:t> for </a:t>
            </a:r>
            <a:r>
              <a:rPr lang="sv-SE" err="1"/>
              <a:t>longer</a:t>
            </a:r>
            <a:r>
              <a:rPr lang="sv-SE"/>
              <a:t> texts </a:t>
            </a:r>
            <a:r>
              <a:rPr lang="sv-SE" err="1"/>
              <a:t>with</a:t>
            </a:r>
            <a:r>
              <a:rPr lang="sv-SE"/>
              <a:t> a </a:t>
            </a:r>
            <a:r>
              <a:rPr lang="sv-SE" err="1"/>
              <a:t>visual</a:t>
            </a:r>
            <a:r>
              <a:rPr lang="sv-SE"/>
              <a:t> </a:t>
            </a:r>
            <a:r>
              <a:rPr lang="sv-SE" err="1"/>
              <a:t>message</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a:t>
            </a:r>
            <a:r>
              <a:rPr lang="sv-SE"/>
              <a:t>. </a:t>
            </a:r>
            <a:r>
              <a:rPr lang="sv-SE" err="1"/>
              <a:t>Curabitur</a:t>
            </a:r>
            <a:r>
              <a:rPr lang="sv-SE"/>
              <a:t> </a:t>
            </a:r>
            <a:r>
              <a:rPr lang="sv-SE" err="1"/>
              <a:t>blandit</a:t>
            </a:r>
            <a:r>
              <a:rPr lang="sv-SE"/>
              <a:t> tempus porttitor. </a:t>
            </a:r>
            <a:r>
              <a:rPr lang="sv-SE" err="1"/>
              <a:t>Vivamus</a:t>
            </a:r>
            <a:r>
              <a:rPr lang="sv-SE"/>
              <a:t> </a:t>
            </a:r>
            <a:r>
              <a:rPr lang="sv-SE" err="1"/>
              <a:t>sagittis</a:t>
            </a:r>
            <a:r>
              <a:rPr lang="sv-SE"/>
              <a:t> </a:t>
            </a:r>
            <a:r>
              <a:rPr lang="sv-SE" err="1"/>
              <a:t>lacus</a:t>
            </a:r>
            <a:r>
              <a:rPr lang="sv-SE"/>
              <a:t> </a:t>
            </a:r>
            <a:r>
              <a:rPr lang="sv-SE" err="1"/>
              <a:t>vel</a:t>
            </a:r>
            <a:r>
              <a:rPr lang="sv-SE"/>
              <a:t> </a:t>
            </a:r>
            <a:r>
              <a:rPr lang="sv-SE" err="1"/>
              <a:t>augue</a:t>
            </a:r>
            <a:r>
              <a:rPr lang="sv-SE"/>
              <a:t> </a:t>
            </a:r>
            <a:r>
              <a:rPr lang="sv-SE" err="1"/>
              <a:t>laoreet</a:t>
            </a:r>
            <a:r>
              <a:rPr lang="sv-SE"/>
              <a:t> </a:t>
            </a:r>
            <a:r>
              <a:rPr lang="sv-SE" err="1"/>
              <a:t>rutrum</a:t>
            </a:r>
            <a:r>
              <a:rPr lang="sv-SE"/>
              <a:t> </a:t>
            </a:r>
            <a:r>
              <a:rPr lang="sv-SE" err="1"/>
              <a:t>faucibus</a:t>
            </a:r>
            <a:r>
              <a:rPr lang="sv-SE"/>
              <a:t> </a:t>
            </a:r>
            <a:r>
              <a:rPr lang="sv-SE" err="1"/>
              <a:t>dolor</a:t>
            </a:r>
            <a:r>
              <a:rPr lang="sv-SE"/>
              <a:t> </a:t>
            </a:r>
            <a:r>
              <a:rPr lang="sv-SE" err="1"/>
              <a:t>auctor</a:t>
            </a:r>
            <a:r>
              <a:rPr lang="sv-SE"/>
              <a:t>. </a:t>
            </a:r>
            <a:r>
              <a:rPr lang="sv-SE" err="1"/>
              <a:t>Donec</a:t>
            </a:r>
            <a:r>
              <a:rPr lang="sv-SE"/>
              <a:t> </a:t>
            </a:r>
            <a:r>
              <a:rPr lang="sv-SE" err="1"/>
              <a:t>ullamcorper</a:t>
            </a:r>
            <a:r>
              <a:rPr lang="sv-SE"/>
              <a:t> </a:t>
            </a:r>
            <a:r>
              <a:rPr lang="sv-SE" err="1"/>
              <a:t>nulla</a:t>
            </a:r>
            <a:r>
              <a:rPr lang="sv-SE"/>
              <a:t> non </a:t>
            </a:r>
            <a:r>
              <a:rPr lang="sv-SE" err="1"/>
              <a:t>metus</a:t>
            </a:r>
            <a:r>
              <a:rPr lang="sv-SE"/>
              <a:t> </a:t>
            </a:r>
            <a:r>
              <a:rPr lang="sv-SE" err="1"/>
              <a:t>auctor</a:t>
            </a:r>
            <a:r>
              <a:rPr lang="sv-SE"/>
              <a:t> </a:t>
            </a:r>
            <a:r>
              <a:rPr lang="sv-SE" err="1"/>
              <a:t>fringilla</a:t>
            </a:r>
            <a:r>
              <a:rPr lang="sv-SE"/>
              <a:t>. Cras </a:t>
            </a:r>
            <a:r>
              <a:rPr lang="sv-SE" err="1"/>
              <a:t>mattis</a:t>
            </a:r>
            <a:r>
              <a:rPr lang="sv-SE"/>
              <a:t> </a:t>
            </a:r>
            <a:r>
              <a:rPr lang="sv-SE" err="1"/>
              <a:t>consectetur</a:t>
            </a:r>
            <a:r>
              <a:rPr lang="sv-SE"/>
              <a:t> </a:t>
            </a:r>
            <a:r>
              <a:rPr lang="sv-SE" err="1"/>
              <a:t>purus</a:t>
            </a:r>
            <a:r>
              <a:rPr lang="sv-SE"/>
              <a:t> </a:t>
            </a:r>
            <a:r>
              <a:rPr lang="sv-SE" err="1"/>
              <a:t>sit</a:t>
            </a:r>
            <a:r>
              <a:rPr lang="sv-SE"/>
              <a:t> </a:t>
            </a:r>
            <a:r>
              <a:rPr lang="sv-SE" err="1"/>
              <a:t>amet</a:t>
            </a:r>
            <a:r>
              <a:rPr lang="sv-SE"/>
              <a:t> </a:t>
            </a:r>
            <a:r>
              <a:rPr lang="sv-SE" err="1"/>
              <a:t>fermentum</a:t>
            </a:r>
            <a:r>
              <a:rPr lang="sv-SE"/>
              <a:t>. </a:t>
            </a:r>
            <a:r>
              <a:rPr lang="sv-SE" err="1"/>
              <a:t>Nulla</a:t>
            </a:r>
            <a:r>
              <a:rPr lang="sv-SE"/>
              <a:t> vitae elit libero, a </a:t>
            </a:r>
            <a:r>
              <a:rPr lang="sv-SE" err="1"/>
              <a:t>pharetra</a:t>
            </a:r>
            <a:r>
              <a:rPr lang="sv-SE"/>
              <a:t> </a:t>
            </a:r>
            <a:r>
              <a:rPr lang="sv-SE" err="1"/>
              <a:t>augue</a:t>
            </a:r>
            <a:r>
              <a:rPr lang="sv-SE"/>
              <a:t>.</a:t>
            </a:r>
          </a:p>
        </p:txBody>
      </p:sp>
      <p:sp>
        <p:nvSpPr>
          <p:cNvPr id="8" name="Rubrik 13">
            <a:extLst>
              <a:ext uri="{FF2B5EF4-FFF2-40B4-BE49-F238E27FC236}">
                <a16:creationId xmlns:a16="http://schemas.microsoft.com/office/drawing/2014/main" id="{4C23F328-2230-5B03-5DDF-782C176B5E35}"/>
              </a:ext>
            </a:extLst>
          </p:cNvPr>
          <p:cNvSpPr>
            <a:spLocks noGrp="1"/>
          </p:cNvSpPr>
          <p:nvPr>
            <p:ph type="title"/>
          </p:nvPr>
        </p:nvSpPr>
        <p:spPr>
          <a:xfrm>
            <a:off x="422378" y="1083012"/>
            <a:ext cx="7343672" cy="590931"/>
          </a:xfrm>
          <a:prstGeom prst="rect">
            <a:avLst/>
          </a:prstGeom>
        </p:spPr>
        <p:txBody>
          <a:bodyPr wrap="square" lIns="360000" rIns="360000" anchor="t" anchorCtr="0">
            <a:spAutoFit/>
          </a:bodyPr>
          <a:lstStyle>
            <a:lvl1pPr>
              <a:defRPr sz="3600">
                <a:solidFill>
                  <a:schemeClr val="bg1"/>
                </a:solidFill>
              </a:defRPr>
            </a:lvl1pPr>
          </a:lstStyle>
          <a:p>
            <a:endParaRPr lang="sv-SE"/>
          </a:p>
        </p:txBody>
      </p:sp>
    </p:spTree>
    <p:extLst>
      <p:ext uri="{BB962C8B-B14F-4D97-AF65-F5344CB8AC3E}">
        <p14:creationId xmlns:p14="http://schemas.microsoft.com/office/powerpoint/2010/main" val="4054914621"/>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plit Layout Wide">
    <p:spTree>
      <p:nvGrpSpPr>
        <p:cNvPr id="1" name=""/>
        <p:cNvGrpSpPr/>
        <p:nvPr/>
      </p:nvGrpSpPr>
      <p:grpSpPr>
        <a:xfrm>
          <a:off x="0" y="0"/>
          <a:ext cx="0" cy="0"/>
          <a:chOff x="0" y="0"/>
          <a:chExt cx="0" cy="0"/>
        </a:xfrm>
      </p:grpSpPr>
      <p:sp>
        <p:nvSpPr>
          <p:cNvPr id="2" name="Platshållare för text 6">
            <a:extLst>
              <a:ext uri="{FF2B5EF4-FFF2-40B4-BE49-F238E27FC236}">
                <a16:creationId xmlns:a16="http://schemas.microsoft.com/office/drawing/2014/main" id="{5BCCE1CE-77B5-F784-8FA7-6B9905052DFE}"/>
              </a:ext>
            </a:extLst>
          </p:cNvPr>
          <p:cNvSpPr>
            <a:spLocks noGrp="1"/>
          </p:cNvSpPr>
          <p:nvPr>
            <p:ph type="body" sz="quarter" idx="12" hasCustomPrompt="1"/>
          </p:nvPr>
        </p:nvSpPr>
        <p:spPr>
          <a:xfrm>
            <a:off x="422378" y="404813"/>
            <a:ext cx="7343672" cy="678199"/>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1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7" name="Platshållare för text 6">
            <a:extLst>
              <a:ext uri="{FF2B5EF4-FFF2-40B4-BE49-F238E27FC236}">
                <a16:creationId xmlns:a16="http://schemas.microsoft.com/office/drawing/2014/main" id="{0E6B402A-1AAD-5B41-2AFB-5912AFDF78C1}"/>
              </a:ext>
            </a:extLst>
          </p:cNvPr>
          <p:cNvSpPr>
            <a:spLocks noGrp="1"/>
          </p:cNvSpPr>
          <p:nvPr>
            <p:ph type="body" sz="quarter" idx="13" hasCustomPrompt="1"/>
          </p:nvPr>
        </p:nvSpPr>
        <p:spPr>
          <a:xfrm>
            <a:off x="422379" y="5036754"/>
            <a:ext cx="7343672" cy="1416433"/>
          </a:xfrm>
          <a:prstGeom prst="rect">
            <a:avLst/>
          </a:prstGeom>
        </p:spPr>
        <p:txBody>
          <a:bodyPr wrap="square" lIns="360000" rIns="360000" bIns="360000" anchor="b">
            <a:spAutoFit/>
          </a:bodyPr>
          <a:lstStyle>
            <a:lvl1pPr marL="0" indent="0" algn="l">
              <a:lnSpc>
                <a:spcPts val="1600"/>
              </a:lnSpc>
              <a:spcBef>
                <a:spcPts val="0"/>
              </a:spcBef>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Slide</a:t>
            </a:r>
            <a:r>
              <a:rPr lang="sv-SE"/>
              <a:t> for </a:t>
            </a:r>
            <a:r>
              <a:rPr lang="sv-SE" err="1"/>
              <a:t>longer</a:t>
            </a:r>
            <a:r>
              <a:rPr lang="sv-SE"/>
              <a:t> texts </a:t>
            </a:r>
            <a:r>
              <a:rPr lang="sv-SE" err="1"/>
              <a:t>with</a:t>
            </a:r>
            <a:r>
              <a:rPr lang="sv-SE"/>
              <a:t> a </a:t>
            </a:r>
            <a:r>
              <a:rPr lang="sv-SE" err="1"/>
              <a:t>visual</a:t>
            </a:r>
            <a:r>
              <a:rPr lang="sv-SE"/>
              <a:t> </a:t>
            </a:r>
            <a:r>
              <a:rPr lang="sv-SE" err="1"/>
              <a:t>message</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a:t>
            </a:r>
            <a:r>
              <a:rPr lang="sv-SE"/>
              <a:t>. </a:t>
            </a:r>
            <a:r>
              <a:rPr lang="sv-SE" err="1"/>
              <a:t>Curabitur</a:t>
            </a:r>
            <a:r>
              <a:rPr lang="sv-SE"/>
              <a:t> </a:t>
            </a:r>
            <a:r>
              <a:rPr lang="sv-SE" err="1"/>
              <a:t>blandit</a:t>
            </a:r>
            <a:r>
              <a:rPr lang="sv-SE"/>
              <a:t> tempus porttitor. </a:t>
            </a:r>
            <a:r>
              <a:rPr lang="sv-SE" err="1"/>
              <a:t>Vivamus</a:t>
            </a:r>
            <a:r>
              <a:rPr lang="sv-SE"/>
              <a:t> </a:t>
            </a:r>
            <a:r>
              <a:rPr lang="sv-SE" err="1"/>
              <a:t>sagittis</a:t>
            </a:r>
            <a:r>
              <a:rPr lang="sv-SE"/>
              <a:t> </a:t>
            </a:r>
            <a:r>
              <a:rPr lang="sv-SE" err="1"/>
              <a:t>lacus</a:t>
            </a:r>
            <a:r>
              <a:rPr lang="sv-SE"/>
              <a:t> </a:t>
            </a:r>
            <a:r>
              <a:rPr lang="sv-SE" err="1"/>
              <a:t>vel</a:t>
            </a:r>
            <a:r>
              <a:rPr lang="sv-SE"/>
              <a:t> </a:t>
            </a:r>
            <a:r>
              <a:rPr lang="sv-SE" err="1"/>
              <a:t>augue</a:t>
            </a:r>
            <a:r>
              <a:rPr lang="sv-SE"/>
              <a:t> </a:t>
            </a:r>
            <a:r>
              <a:rPr lang="sv-SE" err="1"/>
              <a:t>laoreet</a:t>
            </a:r>
            <a:r>
              <a:rPr lang="sv-SE"/>
              <a:t> </a:t>
            </a:r>
            <a:r>
              <a:rPr lang="sv-SE" err="1"/>
              <a:t>rutrum</a:t>
            </a:r>
            <a:r>
              <a:rPr lang="sv-SE"/>
              <a:t> </a:t>
            </a:r>
            <a:r>
              <a:rPr lang="sv-SE" err="1"/>
              <a:t>faucibus</a:t>
            </a:r>
            <a:r>
              <a:rPr lang="sv-SE"/>
              <a:t> </a:t>
            </a:r>
            <a:r>
              <a:rPr lang="sv-SE" err="1"/>
              <a:t>dolor</a:t>
            </a:r>
            <a:r>
              <a:rPr lang="sv-SE"/>
              <a:t> </a:t>
            </a:r>
            <a:r>
              <a:rPr lang="sv-SE" err="1"/>
              <a:t>auctor</a:t>
            </a:r>
            <a:r>
              <a:rPr lang="sv-SE"/>
              <a:t>. </a:t>
            </a:r>
            <a:r>
              <a:rPr lang="sv-SE" err="1"/>
              <a:t>Donec</a:t>
            </a:r>
            <a:r>
              <a:rPr lang="sv-SE"/>
              <a:t> </a:t>
            </a:r>
            <a:r>
              <a:rPr lang="sv-SE" err="1"/>
              <a:t>ullamcorper</a:t>
            </a:r>
            <a:r>
              <a:rPr lang="sv-SE"/>
              <a:t> </a:t>
            </a:r>
            <a:r>
              <a:rPr lang="sv-SE" err="1"/>
              <a:t>nulla</a:t>
            </a:r>
            <a:r>
              <a:rPr lang="sv-SE"/>
              <a:t> non </a:t>
            </a:r>
            <a:r>
              <a:rPr lang="sv-SE" err="1"/>
              <a:t>metus</a:t>
            </a:r>
            <a:r>
              <a:rPr lang="sv-SE"/>
              <a:t> </a:t>
            </a:r>
            <a:r>
              <a:rPr lang="sv-SE" err="1"/>
              <a:t>auctor</a:t>
            </a:r>
            <a:r>
              <a:rPr lang="sv-SE"/>
              <a:t> </a:t>
            </a:r>
            <a:r>
              <a:rPr lang="sv-SE" err="1"/>
              <a:t>fringilla</a:t>
            </a:r>
            <a:r>
              <a:rPr lang="sv-SE"/>
              <a:t>. Cras </a:t>
            </a:r>
            <a:r>
              <a:rPr lang="sv-SE" err="1"/>
              <a:t>mattis</a:t>
            </a:r>
            <a:r>
              <a:rPr lang="sv-SE"/>
              <a:t> </a:t>
            </a:r>
            <a:r>
              <a:rPr lang="sv-SE" err="1"/>
              <a:t>consectetur</a:t>
            </a:r>
            <a:r>
              <a:rPr lang="sv-SE"/>
              <a:t> </a:t>
            </a:r>
            <a:r>
              <a:rPr lang="sv-SE" err="1"/>
              <a:t>purus</a:t>
            </a:r>
            <a:r>
              <a:rPr lang="sv-SE"/>
              <a:t> </a:t>
            </a:r>
            <a:r>
              <a:rPr lang="sv-SE" err="1"/>
              <a:t>sit</a:t>
            </a:r>
            <a:r>
              <a:rPr lang="sv-SE"/>
              <a:t> </a:t>
            </a:r>
            <a:r>
              <a:rPr lang="sv-SE" err="1"/>
              <a:t>amet</a:t>
            </a:r>
            <a:r>
              <a:rPr lang="sv-SE"/>
              <a:t> </a:t>
            </a:r>
            <a:r>
              <a:rPr lang="sv-SE" err="1"/>
              <a:t>fermentum</a:t>
            </a:r>
            <a:r>
              <a:rPr lang="sv-SE"/>
              <a:t>. </a:t>
            </a:r>
            <a:r>
              <a:rPr lang="sv-SE" err="1"/>
              <a:t>Nulla</a:t>
            </a:r>
            <a:r>
              <a:rPr lang="sv-SE"/>
              <a:t> vitae elit libero, a </a:t>
            </a:r>
            <a:r>
              <a:rPr lang="sv-SE" err="1"/>
              <a:t>pharetra</a:t>
            </a:r>
            <a:r>
              <a:rPr lang="sv-SE"/>
              <a:t> </a:t>
            </a:r>
            <a:r>
              <a:rPr lang="sv-SE" err="1"/>
              <a:t>augue</a:t>
            </a:r>
            <a:r>
              <a:rPr lang="sv-SE"/>
              <a:t>.</a:t>
            </a:r>
          </a:p>
        </p:txBody>
      </p:sp>
      <p:sp>
        <p:nvSpPr>
          <p:cNvPr id="8" name="Rubrik 13">
            <a:extLst>
              <a:ext uri="{FF2B5EF4-FFF2-40B4-BE49-F238E27FC236}">
                <a16:creationId xmlns:a16="http://schemas.microsoft.com/office/drawing/2014/main" id="{8EE951A9-60DB-44CC-2912-9C5B6B1DECA7}"/>
              </a:ext>
            </a:extLst>
          </p:cNvPr>
          <p:cNvSpPr>
            <a:spLocks noGrp="1"/>
          </p:cNvSpPr>
          <p:nvPr>
            <p:ph type="title"/>
          </p:nvPr>
        </p:nvSpPr>
        <p:spPr>
          <a:xfrm>
            <a:off x="422378" y="1083012"/>
            <a:ext cx="7343672" cy="590931"/>
          </a:xfrm>
          <a:prstGeom prst="rect">
            <a:avLst/>
          </a:prstGeom>
        </p:spPr>
        <p:txBody>
          <a:bodyPr wrap="square" lIns="360000" rIns="360000" anchor="t" anchorCtr="0">
            <a:spAutoFit/>
          </a:bodyPr>
          <a:lstStyle>
            <a:lvl1pPr>
              <a:defRPr sz="3600">
                <a:solidFill>
                  <a:schemeClr val="bg1"/>
                </a:solidFill>
              </a:defRPr>
            </a:lvl1pPr>
          </a:lstStyle>
          <a:p>
            <a:endParaRPr lang="sv-SE"/>
          </a:p>
        </p:txBody>
      </p:sp>
    </p:spTree>
    <p:extLst>
      <p:ext uri="{BB962C8B-B14F-4D97-AF65-F5344CB8AC3E}">
        <p14:creationId xmlns:p14="http://schemas.microsoft.com/office/powerpoint/2010/main" val="3142452580"/>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plit Layout Wide / Placeholder Image">
    <p:spTree>
      <p:nvGrpSpPr>
        <p:cNvPr id="1" name=""/>
        <p:cNvGrpSpPr/>
        <p:nvPr/>
      </p:nvGrpSpPr>
      <p:grpSpPr>
        <a:xfrm>
          <a:off x="0" y="0"/>
          <a:ext cx="0" cy="0"/>
          <a:chOff x="0" y="0"/>
          <a:chExt cx="0" cy="0"/>
        </a:xfrm>
      </p:grpSpPr>
      <p:sp>
        <p:nvSpPr>
          <p:cNvPr id="3" name="Platshållare för bild 5">
            <a:extLst>
              <a:ext uri="{FF2B5EF4-FFF2-40B4-BE49-F238E27FC236}">
                <a16:creationId xmlns:a16="http://schemas.microsoft.com/office/drawing/2014/main" id="{D69FE1E7-FEA0-5A9A-3491-44569D5D4CBB}"/>
              </a:ext>
            </a:extLst>
          </p:cNvPr>
          <p:cNvSpPr>
            <a:spLocks noGrp="1"/>
          </p:cNvSpPr>
          <p:nvPr>
            <p:ph type="pic" sz="quarter" idx="15"/>
          </p:nvPr>
        </p:nvSpPr>
        <p:spPr>
          <a:xfrm>
            <a:off x="8183562" y="0"/>
            <a:ext cx="4008437" cy="6858000"/>
          </a:xfrm>
          <a:prstGeom prst="rect">
            <a:avLst/>
          </a:prstGeom>
        </p:spPr>
        <p:txBody>
          <a:bodyPr/>
          <a:lstStyle>
            <a:lvl1pPr marL="0" indent="0">
              <a:buNone/>
              <a:defRPr sz="1800"/>
            </a:lvl1pPr>
          </a:lstStyle>
          <a:p>
            <a:endParaRPr lang="sv-SE"/>
          </a:p>
        </p:txBody>
      </p:sp>
      <p:sp>
        <p:nvSpPr>
          <p:cNvPr id="2" name="Platshållare för text 6">
            <a:extLst>
              <a:ext uri="{FF2B5EF4-FFF2-40B4-BE49-F238E27FC236}">
                <a16:creationId xmlns:a16="http://schemas.microsoft.com/office/drawing/2014/main" id="{37D0D0B2-32C6-551D-85B8-40F48B44B515}"/>
              </a:ext>
            </a:extLst>
          </p:cNvPr>
          <p:cNvSpPr>
            <a:spLocks noGrp="1"/>
          </p:cNvSpPr>
          <p:nvPr>
            <p:ph type="body" sz="quarter" idx="12" hasCustomPrompt="1"/>
          </p:nvPr>
        </p:nvSpPr>
        <p:spPr>
          <a:xfrm>
            <a:off x="422378" y="404813"/>
            <a:ext cx="7343672" cy="678199"/>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1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7" name="Platshållare för text 6">
            <a:extLst>
              <a:ext uri="{FF2B5EF4-FFF2-40B4-BE49-F238E27FC236}">
                <a16:creationId xmlns:a16="http://schemas.microsoft.com/office/drawing/2014/main" id="{01948AAA-A0A0-49D1-D7CE-16A256E75345}"/>
              </a:ext>
            </a:extLst>
          </p:cNvPr>
          <p:cNvSpPr>
            <a:spLocks noGrp="1"/>
          </p:cNvSpPr>
          <p:nvPr>
            <p:ph type="body" sz="quarter" idx="13" hasCustomPrompt="1"/>
          </p:nvPr>
        </p:nvSpPr>
        <p:spPr>
          <a:xfrm>
            <a:off x="422379" y="5036754"/>
            <a:ext cx="7343672" cy="1416433"/>
          </a:xfrm>
          <a:prstGeom prst="rect">
            <a:avLst/>
          </a:prstGeom>
        </p:spPr>
        <p:txBody>
          <a:bodyPr wrap="square" lIns="360000" rIns="360000" bIns="360000" anchor="b">
            <a:spAutoFit/>
          </a:bodyPr>
          <a:lstStyle>
            <a:lvl1pPr marL="0" indent="0" algn="l">
              <a:lnSpc>
                <a:spcPts val="1600"/>
              </a:lnSpc>
              <a:spcBef>
                <a:spcPts val="0"/>
              </a:spcBef>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Slide</a:t>
            </a:r>
            <a:r>
              <a:rPr lang="sv-SE"/>
              <a:t> for </a:t>
            </a:r>
            <a:r>
              <a:rPr lang="sv-SE" err="1"/>
              <a:t>longer</a:t>
            </a:r>
            <a:r>
              <a:rPr lang="sv-SE"/>
              <a:t> texts </a:t>
            </a:r>
            <a:r>
              <a:rPr lang="sv-SE" err="1"/>
              <a:t>with</a:t>
            </a:r>
            <a:r>
              <a:rPr lang="sv-SE"/>
              <a:t> a </a:t>
            </a:r>
            <a:r>
              <a:rPr lang="sv-SE" err="1"/>
              <a:t>visual</a:t>
            </a:r>
            <a:r>
              <a:rPr lang="sv-SE"/>
              <a:t> </a:t>
            </a:r>
            <a:r>
              <a:rPr lang="sv-SE" err="1"/>
              <a:t>message</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a:t>
            </a:r>
            <a:r>
              <a:rPr lang="sv-SE"/>
              <a:t>. </a:t>
            </a:r>
            <a:r>
              <a:rPr lang="sv-SE" err="1"/>
              <a:t>Curabitur</a:t>
            </a:r>
            <a:r>
              <a:rPr lang="sv-SE"/>
              <a:t> </a:t>
            </a:r>
            <a:r>
              <a:rPr lang="sv-SE" err="1"/>
              <a:t>blandit</a:t>
            </a:r>
            <a:r>
              <a:rPr lang="sv-SE"/>
              <a:t> tempus porttitor. </a:t>
            </a:r>
            <a:r>
              <a:rPr lang="sv-SE" err="1"/>
              <a:t>Vivamus</a:t>
            </a:r>
            <a:r>
              <a:rPr lang="sv-SE"/>
              <a:t> </a:t>
            </a:r>
            <a:r>
              <a:rPr lang="sv-SE" err="1"/>
              <a:t>sagittis</a:t>
            </a:r>
            <a:r>
              <a:rPr lang="sv-SE"/>
              <a:t> </a:t>
            </a:r>
            <a:r>
              <a:rPr lang="sv-SE" err="1"/>
              <a:t>lacus</a:t>
            </a:r>
            <a:r>
              <a:rPr lang="sv-SE"/>
              <a:t> </a:t>
            </a:r>
            <a:r>
              <a:rPr lang="sv-SE" err="1"/>
              <a:t>vel</a:t>
            </a:r>
            <a:r>
              <a:rPr lang="sv-SE"/>
              <a:t> </a:t>
            </a:r>
            <a:r>
              <a:rPr lang="sv-SE" err="1"/>
              <a:t>augue</a:t>
            </a:r>
            <a:r>
              <a:rPr lang="sv-SE"/>
              <a:t> </a:t>
            </a:r>
            <a:r>
              <a:rPr lang="sv-SE" err="1"/>
              <a:t>laoreet</a:t>
            </a:r>
            <a:r>
              <a:rPr lang="sv-SE"/>
              <a:t> </a:t>
            </a:r>
            <a:r>
              <a:rPr lang="sv-SE" err="1"/>
              <a:t>rutrum</a:t>
            </a:r>
            <a:r>
              <a:rPr lang="sv-SE"/>
              <a:t> </a:t>
            </a:r>
            <a:r>
              <a:rPr lang="sv-SE" err="1"/>
              <a:t>faucibus</a:t>
            </a:r>
            <a:r>
              <a:rPr lang="sv-SE"/>
              <a:t> </a:t>
            </a:r>
            <a:r>
              <a:rPr lang="sv-SE" err="1"/>
              <a:t>dolor</a:t>
            </a:r>
            <a:r>
              <a:rPr lang="sv-SE"/>
              <a:t> </a:t>
            </a:r>
            <a:r>
              <a:rPr lang="sv-SE" err="1"/>
              <a:t>auctor</a:t>
            </a:r>
            <a:r>
              <a:rPr lang="sv-SE"/>
              <a:t>. </a:t>
            </a:r>
            <a:r>
              <a:rPr lang="sv-SE" err="1"/>
              <a:t>Donec</a:t>
            </a:r>
            <a:r>
              <a:rPr lang="sv-SE"/>
              <a:t> </a:t>
            </a:r>
            <a:r>
              <a:rPr lang="sv-SE" err="1"/>
              <a:t>ullamcorper</a:t>
            </a:r>
            <a:r>
              <a:rPr lang="sv-SE"/>
              <a:t> </a:t>
            </a:r>
            <a:r>
              <a:rPr lang="sv-SE" err="1"/>
              <a:t>nulla</a:t>
            </a:r>
            <a:r>
              <a:rPr lang="sv-SE"/>
              <a:t> non </a:t>
            </a:r>
            <a:r>
              <a:rPr lang="sv-SE" err="1"/>
              <a:t>metus</a:t>
            </a:r>
            <a:r>
              <a:rPr lang="sv-SE"/>
              <a:t> </a:t>
            </a:r>
            <a:r>
              <a:rPr lang="sv-SE" err="1"/>
              <a:t>auctor</a:t>
            </a:r>
            <a:r>
              <a:rPr lang="sv-SE"/>
              <a:t> </a:t>
            </a:r>
            <a:r>
              <a:rPr lang="sv-SE" err="1"/>
              <a:t>fringilla</a:t>
            </a:r>
            <a:r>
              <a:rPr lang="sv-SE"/>
              <a:t>. Cras </a:t>
            </a:r>
            <a:r>
              <a:rPr lang="sv-SE" err="1"/>
              <a:t>mattis</a:t>
            </a:r>
            <a:r>
              <a:rPr lang="sv-SE"/>
              <a:t> </a:t>
            </a:r>
            <a:r>
              <a:rPr lang="sv-SE" err="1"/>
              <a:t>consectetur</a:t>
            </a:r>
            <a:r>
              <a:rPr lang="sv-SE"/>
              <a:t> </a:t>
            </a:r>
            <a:r>
              <a:rPr lang="sv-SE" err="1"/>
              <a:t>purus</a:t>
            </a:r>
            <a:r>
              <a:rPr lang="sv-SE"/>
              <a:t> </a:t>
            </a:r>
            <a:r>
              <a:rPr lang="sv-SE" err="1"/>
              <a:t>sit</a:t>
            </a:r>
            <a:r>
              <a:rPr lang="sv-SE"/>
              <a:t> </a:t>
            </a:r>
            <a:r>
              <a:rPr lang="sv-SE" err="1"/>
              <a:t>amet</a:t>
            </a:r>
            <a:r>
              <a:rPr lang="sv-SE"/>
              <a:t> </a:t>
            </a:r>
            <a:r>
              <a:rPr lang="sv-SE" err="1"/>
              <a:t>fermentum</a:t>
            </a:r>
            <a:r>
              <a:rPr lang="sv-SE"/>
              <a:t>. </a:t>
            </a:r>
            <a:r>
              <a:rPr lang="sv-SE" err="1"/>
              <a:t>Nulla</a:t>
            </a:r>
            <a:r>
              <a:rPr lang="sv-SE"/>
              <a:t> vitae elit libero, a </a:t>
            </a:r>
            <a:r>
              <a:rPr lang="sv-SE" err="1"/>
              <a:t>pharetra</a:t>
            </a:r>
            <a:r>
              <a:rPr lang="sv-SE"/>
              <a:t> </a:t>
            </a:r>
            <a:r>
              <a:rPr lang="sv-SE" err="1"/>
              <a:t>augue</a:t>
            </a:r>
            <a:r>
              <a:rPr lang="sv-SE"/>
              <a:t>.</a:t>
            </a:r>
          </a:p>
        </p:txBody>
      </p:sp>
      <p:sp>
        <p:nvSpPr>
          <p:cNvPr id="8" name="Rubrik 13">
            <a:extLst>
              <a:ext uri="{FF2B5EF4-FFF2-40B4-BE49-F238E27FC236}">
                <a16:creationId xmlns:a16="http://schemas.microsoft.com/office/drawing/2014/main" id="{4C23F328-2230-5B03-5DDF-782C176B5E35}"/>
              </a:ext>
            </a:extLst>
          </p:cNvPr>
          <p:cNvSpPr>
            <a:spLocks noGrp="1"/>
          </p:cNvSpPr>
          <p:nvPr>
            <p:ph type="title"/>
          </p:nvPr>
        </p:nvSpPr>
        <p:spPr>
          <a:xfrm>
            <a:off x="422378" y="1083012"/>
            <a:ext cx="7343672" cy="590931"/>
          </a:xfrm>
          <a:prstGeom prst="rect">
            <a:avLst/>
          </a:prstGeom>
        </p:spPr>
        <p:txBody>
          <a:bodyPr wrap="square" lIns="360000" rIns="360000" anchor="t" anchorCtr="0">
            <a:spAutoFit/>
          </a:bodyPr>
          <a:lstStyle>
            <a:lvl1pPr>
              <a:defRPr sz="3600">
                <a:solidFill>
                  <a:schemeClr val="bg1"/>
                </a:solidFill>
              </a:defRPr>
            </a:lvl1pPr>
          </a:lstStyle>
          <a:p>
            <a:endParaRPr lang="sv-SE"/>
          </a:p>
        </p:txBody>
      </p:sp>
    </p:spTree>
    <p:extLst>
      <p:ext uri="{BB962C8B-B14F-4D97-AF65-F5344CB8AC3E}">
        <p14:creationId xmlns:p14="http://schemas.microsoft.com/office/powerpoint/2010/main" val="1629069235"/>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plit Layout Wide">
    <p:spTree>
      <p:nvGrpSpPr>
        <p:cNvPr id="1" name=""/>
        <p:cNvGrpSpPr/>
        <p:nvPr/>
      </p:nvGrpSpPr>
      <p:grpSpPr>
        <a:xfrm>
          <a:off x="0" y="0"/>
          <a:ext cx="0" cy="0"/>
          <a:chOff x="0" y="0"/>
          <a:chExt cx="0" cy="0"/>
        </a:xfrm>
      </p:grpSpPr>
      <p:sp>
        <p:nvSpPr>
          <p:cNvPr id="2" name="Platshållare för text 6">
            <a:extLst>
              <a:ext uri="{FF2B5EF4-FFF2-40B4-BE49-F238E27FC236}">
                <a16:creationId xmlns:a16="http://schemas.microsoft.com/office/drawing/2014/main" id="{5BCCE1CE-77B5-F784-8FA7-6B9905052DFE}"/>
              </a:ext>
            </a:extLst>
          </p:cNvPr>
          <p:cNvSpPr>
            <a:spLocks noGrp="1"/>
          </p:cNvSpPr>
          <p:nvPr>
            <p:ph type="body" sz="quarter" idx="12" hasCustomPrompt="1"/>
          </p:nvPr>
        </p:nvSpPr>
        <p:spPr>
          <a:xfrm>
            <a:off x="422378" y="404813"/>
            <a:ext cx="7343672" cy="678199"/>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1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7" name="Platshållare för text 6">
            <a:extLst>
              <a:ext uri="{FF2B5EF4-FFF2-40B4-BE49-F238E27FC236}">
                <a16:creationId xmlns:a16="http://schemas.microsoft.com/office/drawing/2014/main" id="{0E6B402A-1AAD-5B41-2AFB-5912AFDF78C1}"/>
              </a:ext>
            </a:extLst>
          </p:cNvPr>
          <p:cNvSpPr>
            <a:spLocks noGrp="1"/>
          </p:cNvSpPr>
          <p:nvPr>
            <p:ph type="body" sz="quarter" idx="13" hasCustomPrompt="1"/>
          </p:nvPr>
        </p:nvSpPr>
        <p:spPr>
          <a:xfrm>
            <a:off x="422379" y="5036754"/>
            <a:ext cx="7343672" cy="1416433"/>
          </a:xfrm>
          <a:prstGeom prst="rect">
            <a:avLst/>
          </a:prstGeom>
        </p:spPr>
        <p:txBody>
          <a:bodyPr wrap="square" lIns="360000" rIns="360000" bIns="360000" anchor="b">
            <a:spAutoFit/>
          </a:bodyPr>
          <a:lstStyle>
            <a:lvl1pPr marL="0" indent="0" algn="l">
              <a:lnSpc>
                <a:spcPts val="1600"/>
              </a:lnSpc>
              <a:spcBef>
                <a:spcPts val="0"/>
              </a:spcBef>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Slide</a:t>
            </a:r>
            <a:r>
              <a:rPr lang="sv-SE"/>
              <a:t> for </a:t>
            </a:r>
            <a:r>
              <a:rPr lang="sv-SE" err="1"/>
              <a:t>longer</a:t>
            </a:r>
            <a:r>
              <a:rPr lang="sv-SE"/>
              <a:t> texts </a:t>
            </a:r>
            <a:r>
              <a:rPr lang="sv-SE" err="1"/>
              <a:t>with</a:t>
            </a:r>
            <a:r>
              <a:rPr lang="sv-SE"/>
              <a:t> a </a:t>
            </a:r>
            <a:r>
              <a:rPr lang="sv-SE" err="1"/>
              <a:t>visual</a:t>
            </a:r>
            <a:r>
              <a:rPr lang="sv-SE"/>
              <a:t> </a:t>
            </a:r>
            <a:r>
              <a:rPr lang="sv-SE" err="1"/>
              <a:t>message</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a:t>
            </a:r>
            <a:r>
              <a:rPr lang="sv-SE"/>
              <a:t>. </a:t>
            </a:r>
            <a:r>
              <a:rPr lang="sv-SE" err="1"/>
              <a:t>Curabitur</a:t>
            </a:r>
            <a:r>
              <a:rPr lang="sv-SE"/>
              <a:t> </a:t>
            </a:r>
            <a:r>
              <a:rPr lang="sv-SE" err="1"/>
              <a:t>blandit</a:t>
            </a:r>
            <a:r>
              <a:rPr lang="sv-SE"/>
              <a:t> tempus porttitor. </a:t>
            </a:r>
            <a:r>
              <a:rPr lang="sv-SE" err="1"/>
              <a:t>Vivamus</a:t>
            </a:r>
            <a:r>
              <a:rPr lang="sv-SE"/>
              <a:t> </a:t>
            </a:r>
            <a:r>
              <a:rPr lang="sv-SE" err="1"/>
              <a:t>sagittis</a:t>
            </a:r>
            <a:r>
              <a:rPr lang="sv-SE"/>
              <a:t> </a:t>
            </a:r>
            <a:r>
              <a:rPr lang="sv-SE" err="1"/>
              <a:t>lacus</a:t>
            </a:r>
            <a:r>
              <a:rPr lang="sv-SE"/>
              <a:t> </a:t>
            </a:r>
            <a:r>
              <a:rPr lang="sv-SE" err="1"/>
              <a:t>vel</a:t>
            </a:r>
            <a:r>
              <a:rPr lang="sv-SE"/>
              <a:t> </a:t>
            </a:r>
            <a:r>
              <a:rPr lang="sv-SE" err="1"/>
              <a:t>augue</a:t>
            </a:r>
            <a:r>
              <a:rPr lang="sv-SE"/>
              <a:t> </a:t>
            </a:r>
            <a:r>
              <a:rPr lang="sv-SE" err="1"/>
              <a:t>laoreet</a:t>
            </a:r>
            <a:r>
              <a:rPr lang="sv-SE"/>
              <a:t> </a:t>
            </a:r>
            <a:r>
              <a:rPr lang="sv-SE" err="1"/>
              <a:t>rutrum</a:t>
            </a:r>
            <a:r>
              <a:rPr lang="sv-SE"/>
              <a:t> </a:t>
            </a:r>
            <a:r>
              <a:rPr lang="sv-SE" err="1"/>
              <a:t>faucibus</a:t>
            </a:r>
            <a:r>
              <a:rPr lang="sv-SE"/>
              <a:t> </a:t>
            </a:r>
            <a:r>
              <a:rPr lang="sv-SE" err="1"/>
              <a:t>dolor</a:t>
            </a:r>
            <a:r>
              <a:rPr lang="sv-SE"/>
              <a:t> </a:t>
            </a:r>
            <a:r>
              <a:rPr lang="sv-SE" err="1"/>
              <a:t>auctor</a:t>
            </a:r>
            <a:r>
              <a:rPr lang="sv-SE"/>
              <a:t>. </a:t>
            </a:r>
            <a:r>
              <a:rPr lang="sv-SE" err="1"/>
              <a:t>Donec</a:t>
            </a:r>
            <a:r>
              <a:rPr lang="sv-SE"/>
              <a:t> </a:t>
            </a:r>
            <a:r>
              <a:rPr lang="sv-SE" err="1"/>
              <a:t>ullamcorper</a:t>
            </a:r>
            <a:r>
              <a:rPr lang="sv-SE"/>
              <a:t> </a:t>
            </a:r>
            <a:r>
              <a:rPr lang="sv-SE" err="1"/>
              <a:t>nulla</a:t>
            </a:r>
            <a:r>
              <a:rPr lang="sv-SE"/>
              <a:t> non </a:t>
            </a:r>
            <a:r>
              <a:rPr lang="sv-SE" err="1"/>
              <a:t>metus</a:t>
            </a:r>
            <a:r>
              <a:rPr lang="sv-SE"/>
              <a:t> </a:t>
            </a:r>
            <a:r>
              <a:rPr lang="sv-SE" err="1"/>
              <a:t>auctor</a:t>
            </a:r>
            <a:r>
              <a:rPr lang="sv-SE"/>
              <a:t> </a:t>
            </a:r>
            <a:r>
              <a:rPr lang="sv-SE" err="1"/>
              <a:t>fringilla</a:t>
            </a:r>
            <a:r>
              <a:rPr lang="sv-SE"/>
              <a:t>. Cras </a:t>
            </a:r>
            <a:r>
              <a:rPr lang="sv-SE" err="1"/>
              <a:t>mattis</a:t>
            </a:r>
            <a:r>
              <a:rPr lang="sv-SE"/>
              <a:t> </a:t>
            </a:r>
            <a:r>
              <a:rPr lang="sv-SE" err="1"/>
              <a:t>consectetur</a:t>
            </a:r>
            <a:r>
              <a:rPr lang="sv-SE"/>
              <a:t> </a:t>
            </a:r>
            <a:r>
              <a:rPr lang="sv-SE" err="1"/>
              <a:t>purus</a:t>
            </a:r>
            <a:r>
              <a:rPr lang="sv-SE"/>
              <a:t> </a:t>
            </a:r>
            <a:r>
              <a:rPr lang="sv-SE" err="1"/>
              <a:t>sit</a:t>
            </a:r>
            <a:r>
              <a:rPr lang="sv-SE"/>
              <a:t> </a:t>
            </a:r>
            <a:r>
              <a:rPr lang="sv-SE" err="1"/>
              <a:t>amet</a:t>
            </a:r>
            <a:r>
              <a:rPr lang="sv-SE"/>
              <a:t> </a:t>
            </a:r>
            <a:r>
              <a:rPr lang="sv-SE" err="1"/>
              <a:t>fermentum</a:t>
            </a:r>
            <a:r>
              <a:rPr lang="sv-SE"/>
              <a:t>. </a:t>
            </a:r>
            <a:r>
              <a:rPr lang="sv-SE" err="1"/>
              <a:t>Nulla</a:t>
            </a:r>
            <a:r>
              <a:rPr lang="sv-SE"/>
              <a:t> vitae elit libero, a </a:t>
            </a:r>
            <a:r>
              <a:rPr lang="sv-SE" err="1"/>
              <a:t>pharetra</a:t>
            </a:r>
            <a:r>
              <a:rPr lang="sv-SE"/>
              <a:t> </a:t>
            </a:r>
            <a:r>
              <a:rPr lang="sv-SE" err="1"/>
              <a:t>augue</a:t>
            </a:r>
            <a:r>
              <a:rPr lang="sv-SE"/>
              <a:t>.</a:t>
            </a:r>
          </a:p>
        </p:txBody>
      </p:sp>
      <p:sp>
        <p:nvSpPr>
          <p:cNvPr id="8" name="Rubrik 13">
            <a:extLst>
              <a:ext uri="{FF2B5EF4-FFF2-40B4-BE49-F238E27FC236}">
                <a16:creationId xmlns:a16="http://schemas.microsoft.com/office/drawing/2014/main" id="{8EE951A9-60DB-44CC-2912-9C5B6B1DECA7}"/>
              </a:ext>
            </a:extLst>
          </p:cNvPr>
          <p:cNvSpPr>
            <a:spLocks noGrp="1"/>
          </p:cNvSpPr>
          <p:nvPr>
            <p:ph type="title"/>
          </p:nvPr>
        </p:nvSpPr>
        <p:spPr>
          <a:xfrm>
            <a:off x="422378" y="1083012"/>
            <a:ext cx="7343672" cy="590931"/>
          </a:xfrm>
          <a:prstGeom prst="rect">
            <a:avLst/>
          </a:prstGeom>
        </p:spPr>
        <p:txBody>
          <a:bodyPr wrap="square" lIns="360000" rIns="360000" anchor="t" anchorCtr="0">
            <a:spAutoFit/>
          </a:bodyPr>
          <a:lstStyle>
            <a:lvl1pPr>
              <a:defRPr sz="3600">
                <a:solidFill>
                  <a:schemeClr val="bg1"/>
                </a:solidFill>
              </a:defRPr>
            </a:lvl1pPr>
          </a:lstStyle>
          <a:p>
            <a:endParaRPr lang="sv-SE"/>
          </a:p>
        </p:txBody>
      </p:sp>
    </p:spTree>
    <p:extLst>
      <p:ext uri="{BB962C8B-B14F-4D97-AF65-F5344CB8AC3E}">
        <p14:creationId xmlns:p14="http://schemas.microsoft.com/office/powerpoint/2010/main" val="2418779498"/>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plit Layout Wide / Placeholder Image">
    <p:spTree>
      <p:nvGrpSpPr>
        <p:cNvPr id="1" name=""/>
        <p:cNvGrpSpPr/>
        <p:nvPr/>
      </p:nvGrpSpPr>
      <p:grpSpPr>
        <a:xfrm>
          <a:off x="0" y="0"/>
          <a:ext cx="0" cy="0"/>
          <a:chOff x="0" y="0"/>
          <a:chExt cx="0" cy="0"/>
        </a:xfrm>
      </p:grpSpPr>
      <p:sp>
        <p:nvSpPr>
          <p:cNvPr id="3" name="Platshållare för bild 5">
            <a:extLst>
              <a:ext uri="{FF2B5EF4-FFF2-40B4-BE49-F238E27FC236}">
                <a16:creationId xmlns:a16="http://schemas.microsoft.com/office/drawing/2014/main" id="{D69FE1E7-FEA0-5A9A-3491-44569D5D4CBB}"/>
              </a:ext>
            </a:extLst>
          </p:cNvPr>
          <p:cNvSpPr>
            <a:spLocks noGrp="1"/>
          </p:cNvSpPr>
          <p:nvPr>
            <p:ph type="pic" sz="quarter" idx="15"/>
          </p:nvPr>
        </p:nvSpPr>
        <p:spPr>
          <a:xfrm>
            <a:off x="8183562" y="0"/>
            <a:ext cx="4008437" cy="6858000"/>
          </a:xfrm>
          <a:prstGeom prst="rect">
            <a:avLst/>
          </a:prstGeom>
        </p:spPr>
        <p:txBody>
          <a:bodyPr/>
          <a:lstStyle>
            <a:lvl1pPr marL="0" indent="0">
              <a:buNone/>
              <a:defRPr sz="1800"/>
            </a:lvl1pPr>
          </a:lstStyle>
          <a:p>
            <a:endParaRPr lang="sv-SE"/>
          </a:p>
        </p:txBody>
      </p:sp>
      <p:sp>
        <p:nvSpPr>
          <p:cNvPr id="2" name="Platshållare för text 6">
            <a:extLst>
              <a:ext uri="{FF2B5EF4-FFF2-40B4-BE49-F238E27FC236}">
                <a16:creationId xmlns:a16="http://schemas.microsoft.com/office/drawing/2014/main" id="{37D0D0B2-32C6-551D-85B8-40F48B44B515}"/>
              </a:ext>
            </a:extLst>
          </p:cNvPr>
          <p:cNvSpPr>
            <a:spLocks noGrp="1"/>
          </p:cNvSpPr>
          <p:nvPr>
            <p:ph type="body" sz="quarter" idx="12" hasCustomPrompt="1"/>
          </p:nvPr>
        </p:nvSpPr>
        <p:spPr>
          <a:xfrm>
            <a:off x="422378" y="404813"/>
            <a:ext cx="7343672" cy="678199"/>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1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7" name="Platshållare för text 6">
            <a:extLst>
              <a:ext uri="{FF2B5EF4-FFF2-40B4-BE49-F238E27FC236}">
                <a16:creationId xmlns:a16="http://schemas.microsoft.com/office/drawing/2014/main" id="{01948AAA-A0A0-49D1-D7CE-16A256E75345}"/>
              </a:ext>
            </a:extLst>
          </p:cNvPr>
          <p:cNvSpPr>
            <a:spLocks noGrp="1"/>
          </p:cNvSpPr>
          <p:nvPr>
            <p:ph type="body" sz="quarter" idx="13" hasCustomPrompt="1"/>
          </p:nvPr>
        </p:nvSpPr>
        <p:spPr>
          <a:xfrm>
            <a:off x="422379" y="5036754"/>
            <a:ext cx="7343672" cy="1416433"/>
          </a:xfrm>
          <a:prstGeom prst="rect">
            <a:avLst/>
          </a:prstGeom>
        </p:spPr>
        <p:txBody>
          <a:bodyPr wrap="square" lIns="360000" rIns="360000" bIns="360000" anchor="b">
            <a:spAutoFit/>
          </a:bodyPr>
          <a:lstStyle>
            <a:lvl1pPr marL="0" indent="0" algn="l">
              <a:lnSpc>
                <a:spcPts val="1600"/>
              </a:lnSpc>
              <a:spcBef>
                <a:spcPts val="0"/>
              </a:spcBef>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Slide</a:t>
            </a:r>
            <a:r>
              <a:rPr lang="sv-SE"/>
              <a:t> for </a:t>
            </a:r>
            <a:r>
              <a:rPr lang="sv-SE" err="1"/>
              <a:t>longer</a:t>
            </a:r>
            <a:r>
              <a:rPr lang="sv-SE"/>
              <a:t> texts </a:t>
            </a:r>
            <a:r>
              <a:rPr lang="sv-SE" err="1"/>
              <a:t>with</a:t>
            </a:r>
            <a:r>
              <a:rPr lang="sv-SE"/>
              <a:t> a </a:t>
            </a:r>
            <a:r>
              <a:rPr lang="sv-SE" err="1"/>
              <a:t>visual</a:t>
            </a:r>
            <a:r>
              <a:rPr lang="sv-SE"/>
              <a:t> </a:t>
            </a:r>
            <a:r>
              <a:rPr lang="sv-SE" err="1"/>
              <a:t>message</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a:t>
            </a:r>
            <a:r>
              <a:rPr lang="sv-SE"/>
              <a:t>. </a:t>
            </a:r>
            <a:r>
              <a:rPr lang="sv-SE" err="1"/>
              <a:t>Curabitur</a:t>
            </a:r>
            <a:r>
              <a:rPr lang="sv-SE"/>
              <a:t> </a:t>
            </a:r>
            <a:r>
              <a:rPr lang="sv-SE" err="1"/>
              <a:t>blandit</a:t>
            </a:r>
            <a:r>
              <a:rPr lang="sv-SE"/>
              <a:t> tempus porttitor. </a:t>
            </a:r>
            <a:r>
              <a:rPr lang="sv-SE" err="1"/>
              <a:t>Vivamus</a:t>
            </a:r>
            <a:r>
              <a:rPr lang="sv-SE"/>
              <a:t> </a:t>
            </a:r>
            <a:r>
              <a:rPr lang="sv-SE" err="1"/>
              <a:t>sagittis</a:t>
            </a:r>
            <a:r>
              <a:rPr lang="sv-SE"/>
              <a:t> </a:t>
            </a:r>
            <a:r>
              <a:rPr lang="sv-SE" err="1"/>
              <a:t>lacus</a:t>
            </a:r>
            <a:r>
              <a:rPr lang="sv-SE"/>
              <a:t> </a:t>
            </a:r>
            <a:r>
              <a:rPr lang="sv-SE" err="1"/>
              <a:t>vel</a:t>
            </a:r>
            <a:r>
              <a:rPr lang="sv-SE"/>
              <a:t> </a:t>
            </a:r>
            <a:r>
              <a:rPr lang="sv-SE" err="1"/>
              <a:t>augue</a:t>
            </a:r>
            <a:r>
              <a:rPr lang="sv-SE"/>
              <a:t> </a:t>
            </a:r>
            <a:r>
              <a:rPr lang="sv-SE" err="1"/>
              <a:t>laoreet</a:t>
            </a:r>
            <a:r>
              <a:rPr lang="sv-SE"/>
              <a:t> </a:t>
            </a:r>
            <a:r>
              <a:rPr lang="sv-SE" err="1"/>
              <a:t>rutrum</a:t>
            </a:r>
            <a:r>
              <a:rPr lang="sv-SE"/>
              <a:t> </a:t>
            </a:r>
            <a:r>
              <a:rPr lang="sv-SE" err="1"/>
              <a:t>faucibus</a:t>
            </a:r>
            <a:r>
              <a:rPr lang="sv-SE"/>
              <a:t> </a:t>
            </a:r>
            <a:r>
              <a:rPr lang="sv-SE" err="1"/>
              <a:t>dolor</a:t>
            </a:r>
            <a:r>
              <a:rPr lang="sv-SE"/>
              <a:t> </a:t>
            </a:r>
            <a:r>
              <a:rPr lang="sv-SE" err="1"/>
              <a:t>auctor</a:t>
            </a:r>
            <a:r>
              <a:rPr lang="sv-SE"/>
              <a:t>. </a:t>
            </a:r>
            <a:r>
              <a:rPr lang="sv-SE" err="1"/>
              <a:t>Donec</a:t>
            </a:r>
            <a:r>
              <a:rPr lang="sv-SE"/>
              <a:t> </a:t>
            </a:r>
            <a:r>
              <a:rPr lang="sv-SE" err="1"/>
              <a:t>ullamcorper</a:t>
            </a:r>
            <a:r>
              <a:rPr lang="sv-SE"/>
              <a:t> </a:t>
            </a:r>
            <a:r>
              <a:rPr lang="sv-SE" err="1"/>
              <a:t>nulla</a:t>
            </a:r>
            <a:r>
              <a:rPr lang="sv-SE"/>
              <a:t> non </a:t>
            </a:r>
            <a:r>
              <a:rPr lang="sv-SE" err="1"/>
              <a:t>metus</a:t>
            </a:r>
            <a:r>
              <a:rPr lang="sv-SE"/>
              <a:t> </a:t>
            </a:r>
            <a:r>
              <a:rPr lang="sv-SE" err="1"/>
              <a:t>auctor</a:t>
            </a:r>
            <a:r>
              <a:rPr lang="sv-SE"/>
              <a:t> </a:t>
            </a:r>
            <a:r>
              <a:rPr lang="sv-SE" err="1"/>
              <a:t>fringilla</a:t>
            </a:r>
            <a:r>
              <a:rPr lang="sv-SE"/>
              <a:t>. Cras </a:t>
            </a:r>
            <a:r>
              <a:rPr lang="sv-SE" err="1"/>
              <a:t>mattis</a:t>
            </a:r>
            <a:r>
              <a:rPr lang="sv-SE"/>
              <a:t> </a:t>
            </a:r>
            <a:r>
              <a:rPr lang="sv-SE" err="1"/>
              <a:t>consectetur</a:t>
            </a:r>
            <a:r>
              <a:rPr lang="sv-SE"/>
              <a:t> </a:t>
            </a:r>
            <a:r>
              <a:rPr lang="sv-SE" err="1"/>
              <a:t>purus</a:t>
            </a:r>
            <a:r>
              <a:rPr lang="sv-SE"/>
              <a:t> </a:t>
            </a:r>
            <a:r>
              <a:rPr lang="sv-SE" err="1"/>
              <a:t>sit</a:t>
            </a:r>
            <a:r>
              <a:rPr lang="sv-SE"/>
              <a:t> </a:t>
            </a:r>
            <a:r>
              <a:rPr lang="sv-SE" err="1"/>
              <a:t>amet</a:t>
            </a:r>
            <a:r>
              <a:rPr lang="sv-SE"/>
              <a:t> </a:t>
            </a:r>
            <a:r>
              <a:rPr lang="sv-SE" err="1"/>
              <a:t>fermentum</a:t>
            </a:r>
            <a:r>
              <a:rPr lang="sv-SE"/>
              <a:t>. </a:t>
            </a:r>
            <a:r>
              <a:rPr lang="sv-SE" err="1"/>
              <a:t>Nulla</a:t>
            </a:r>
            <a:r>
              <a:rPr lang="sv-SE"/>
              <a:t> vitae elit libero, a </a:t>
            </a:r>
            <a:r>
              <a:rPr lang="sv-SE" err="1"/>
              <a:t>pharetra</a:t>
            </a:r>
            <a:r>
              <a:rPr lang="sv-SE"/>
              <a:t> </a:t>
            </a:r>
            <a:r>
              <a:rPr lang="sv-SE" err="1"/>
              <a:t>augue</a:t>
            </a:r>
            <a:r>
              <a:rPr lang="sv-SE"/>
              <a:t>.</a:t>
            </a:r>
          </a:p>
        </p:txBody>
      </p:sp>
      <p:sp>
        <p:nvSpPr>
          <p:cNvPr id="8" name="Rubrik 13">
            <a:extLst>
              <a:ext uri="{FF2B5EF4-FFF2-40B4-BE49-F238E27FC236}">
                <a16:creationId xmlns:a16="http://schemas.microsoft.com/office/drawing/2014/main" id="{4C23F328-2230-5B03-5DDF-782C176B5E35}"/>
              </a:ext>
            </a:extLst>
          </p:cNvPr>
          <p:cNvSpPr>
            <a:spLocks noGrp="1"/>
          </p:cNvSpPr>
          <p:nvPr>
            <p:ph type="title"/>
          </p:nvPr>
        </p:nvSpPr>
        <p:spPr>
          <a:xfrm>
            <a:off x="422378" y="1083012"/>
            <a:ext cx="7343672" cy="590931"/>
          </a:xfrm>
          <a:prstGeom prst="rect">
            <a:avLst/>
          </a:prstGeom>
        </p:spPr>
        <p:txBody>
          <a:bodyPr wrap="square" lIns="360000" rIns="360000" anchor="t" anchorCtr="0">
            <a:spAutoFit/>
          </a:bodyPr>
          <a:lstStyle>
            <a:lvl1pPr>
              <a:defRPr sz="3600">
                <a:solidFill>
                  <a:schemeClr val="bg1"/>
                </a:solidFill>
              </a:defRPr>
            </a:lvl1pPr>
          </a:lstStyle>
          <a:p>
            <a:endParaRPr lang="sv-SE"/>
          </a:p>
        </p:txBody>
      </p:sp>
    </p:spTree>
    <p:extLst>
      <p:ext uri="{BB962C8B-B14F-4D97-AF65-F5344CB8AC3E}">
        <p14:creationId xmlns:p14="http://schemas.microsoft.com/office/powerpoint/2010/main" val="221522108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8193D394-67A7-83C8-2069-22329C7B54E9}"/>
              </a:ext>
            </a:extLst>
          </p:cNvPr>
          <p:cNvSpPr>
            <a:spLocks noGrp="1"/>
          </p:cNvSpPr>
          <p:nvPr>
            <p:ph type="body" sz="quarter" idx="12" hasCustomPrompt="1"/>
          </p:nvPr>
        </p:nvSpPr>
        <p:spPr>
          <a:xfrm>
            <a:off x="6205538" y="2880644"/>
            <a:ext cx="5578475" cy="1096710"/>
          </a:xfrm>
          <a:prstGeom prst="rect">
            <a:avLst/>
          </a:prstGeom>
        </p:spPr>
        <p:txBody>
          <a:bodyPr anchor="ctr">
            <a:spAutoFit/>
          </a:bodyPr>
          <a:lstStyle>
            <a:lvl1pPr marL="342900" indent="-342900">
              <a:buFont typeface="+mj-lt"/>
              <a:buAutoNum type="arabicPeriod"/>
              <a:defRPr sz="1800"/>
            </a:lvl1pPr>
            <a:lvl2pPr marL="457200" indent="0">
              <a:buNone/>
              <a:defRPr/>
            </a:lvl2pPr>
          </a:lstStyle>
          <a:p>
            <a:pPr lvl="0"/>
            <a:r>
              <a:rPr lang="sv-SE" err="1"/>
              <a:t>Example</a:t>
            </a:r>
            <a:endParaRPr lang="sv-SE"/>
          </a:p>
          <a:p>
            <a:pPr lvl="0"/>
            <a:r>
              <a:rPr lang="sv-SE" err="1"/>
              <a:t>Example</a:t>
            </a:r>
            <a:endParaRPr lang="sv-SE"/>
          </a:p>
          <a:p>
            <a:pPr lvl="0"/>
            <a:r>
              <a:rPr lang="sv-SE" err="1"/>
              <a:t>Example</a:t>
            </a:r>
            <a:endParaRPr lang="sv-SE"/>
          </a:p>
        </p:txBody>
      </p:sp>
      <p:sp>
        <p:nvSpPr>
          <p:cNvPr id="14" name="Rubrik 13">
            <a:extLst>
              <a:ext uri="{FF2B5EF4-FFF2-40B4-BE49-F238E27FC236}">
                <a16:creationId xmlns:a16="http://schemas.microsoft.com/office/drawing/2014/main" id="{D4331FED-0B27-037F-8ACB-60123317EDDD}"/>
              </a:ext>
            </a:extLst>
          </p:cNvPr>
          <p:cNvSpPr>
            <a:spLocks noGrp="1"/>
          </p:cNvSpPr>
          <p:nvPr>
            <p:ph type="title"/>
          </p:nvPr>
        </p:nvSpPr>
        <p:spPr>
          <a:xfrm>
            <a:off x="407988" y="3133534"/>
            <a:ext cx="5580062" cy="590931"/>
          </a:xfrm>
          <a:prstGeom prst="rect">
            <a:avLst/>
          </a:prstGeom>
        </p:spPr>
        <p:txBody>
          <a:bodyPr lIns="360000" anchor="ctr" anchorCtr="0">
            <a:spAutoFit/>
          </a:bodyPr>
          <a:lstStyle>
            <a:lvl1pPr>
              <a:defRPr sz="3600"/>
            </a:lvl1pPr>
          </a:lstStyle>
          <a:p>
            <a:endParaRPr lang="sv-SE"/>
          </a:p>
        </p:txBody>
      </p:sp>
    </p:spTree>
    <p:extLst>
      <p:ext uri="{BB962C8B-B14F-4D97-AF65-F5344CB8AC3E}">
        <p14:creationId xmlns:p14="http://schemas.microsoft.com/office/powerpoint/2010/main" val="2196375058"/>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plit Layout Wide">
    <p:spTree>
      <p:nvGrpSpPr>
        <p:cNvPr id="1" name=""/>
        <p:cNvGrpSpPr/>
        <p:nvPr/>
      </p:nvGrpSpPr>
      <p:grpSpPr>
        <a:xfrm>
          <a:off x="0" y="0"/>
          <a:ext cx="0" cy="0"/>
          <a:chOff x="0" y="0"/>
          <a:chExt cx="0" cy="0"/>
        </a:xfrm>
      </p:grpSpPr>
      <p:sp>
        <p:nvSpPr>
          <p:cNvPr id="2" name="Platshållare för text 6">
            <a:extLst>
              <a:ext uri="{FF2B5EF4-FFF2-40B4-BE49-F238E27FC236}">
                <a16:creationId xmlns:a16="http://schemas.microsoft.com/office/drawing/2014/main" id="{5BCCE1CE-77B5-F784-8FA7-6B9905052DFE}"/>
              </a:ext>
            </a:extLst>
          </p:cNvPr>
          <p:cNvSpPr>
            <a:spLocks noGrp="1"/>
          </p:cNvSpPr>
          <p:nvPr>
            <p:ph type="body" sz="quarter" idx="12" hasCustomPrompt="1"/>
          </p:nvPr>
        </p:nvSpPr>
        <p:spPr>
          <a:xfrm>
            <a:off x="422378" y="404813"/>
            <a:ext cx="7343672" cy="678199"/>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1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7" name="Platshållare för text 6">
            <a:extLst>
              <a:ext uri="{FF2B5EF4-FFF2-40B4-BE49-F238E27FC236}">
                <a16:creationId xmlns:a16="http://schemas.microsoft.com/office/drawing/2014/main" id="{0E6B402A-1AAD-5B41-2AFB-5912AFDF78C1}"/>
              </a:ext>
            </a:extLst>
          </p:cNvPr>
          <p:cNvSpPr>
            <a:spLocks noGrp="1"/>
          </p:cNvSpPr>
          <p:nvPr>
            <p:ph type="body" sz="quarter" idx="13" hasCustomPrompt="1"/>
          </p:nvPr>
        </p:nvSpPr>
        <p:spPr>
          <a:xfrm>
            <a:off x="422379" y="5036754"/>
            <a:ext cx="7343672" cy="1416433"/>
          </a:xfrm>
          <a:prstGeom prst="rect">
            <a:avLst/>
          </a:prstGeom>
        </p:spPr>
        <p:txBody>
          <a:bodyPr wrap="square" lIns="360000" rIns="360000" bIns="360000" anchor="b">
            <a:spAutoFit/>
          </a:bodyPr>
          <a:lstStyle>
            <a:lvl1pPr marL="0" indent="0" algn="l">
              <a:lnSpc>
                <a:spcPts val="1600"/>
              </a:lnSpc>
              <a:spcBef>
                <a:spcPts val="0"/>
              </a:spcBef>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Slide</a:t>
            </a:r>
            <a:r>
              <a:rPr lang="sv-SE"/>
              <a:t> for </a:t>
            </a:r>
            <a:r>
              <a:rPr lang="sv-SE" err="1"/>
              <a:t>longer</a:t>
            </a:r>
            <a:r>
              <a:rPr lang="sv-SE"/>
              <a:t> texts </a:t>
            </a:r>
            <a:r>
              <a:rPr lang="sv-SE" err="1"/>
              <a:t>with</a:t>
            </a:r>
            <a:r>
              <a:rPr lang="sv-SE"/>
              <a:t> a </a:t>
            </a:r>
            <a:r>
              <a:rPr lang="sv-SE" err="1"/>
              <a:t>visual</a:t>
            </a:r>
            <a:r>
              <a:rPr lang="sv-SE"/>
              <a:t> </a:t>
            </a:r>
            <a:r>
              <a:rPr lang="sv-SE" err="1"/>
              <a:t>message</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a:t>
            </a:r>
            <a:r>
              <a:rPr lang="sv-SE"/>
              <a:t>. </a:t>
            </a:r>
            <a:r>
              <a:rPr lang="sv-SE" err="1"/>
              <a:t>Curabitur</a:t>
            </a:r>
            <a:r>
              <a:rPr lang="sv-SE"/>
              <a:t> </a:t>
            </a:r>
            <a:r>
              <a:rPr lang="sv-SE" err="1"/>
              <a:t>blandit</a:t>
            </a:r>
            <a:r>
              <a:rPr lang="sv-SE"/>
              <a:t> tempus porttitor. </a:t>
            </a:r>
            <a:r>
              <a:rPr lang="sv-SE" err="1"/>
              <a:t>Vivamus</a:t>
            </a:r>
            <a:r>
              <a:rPr lang="sv-SE"/>
              <a:t> </a:t>
            </a:r>
            <a:r>
              <a:rPr lang="sv-SE" err="1"/>
              <a:t>sagittis</a:t>
            </a:r>
            <a:r>
              <a:rPr lang="sv-SE"/>
              <a:t> </a:t>
            </a:r>
            <a:r>
              <a:rPr lang="sv-SE" err="1"/>
              <a:t>lacus</a:t>
            </a:r>
            <a:r>
              <a:rPr lang="sv-SE"/>
              <a:t> </a:t>
            </a:r>
            <a:r>
              <a:rPr lang="sv-SE" err="1"/>
              <a:t>vel</a:t>
            </a:r>
            <a:r>
              <a:rPr lang="sv-SE"/>
              <a:t> </a:t>
            </a:r>
            <a:r>
              <a:rPr lang="sv-SE" err="1"/>
              <a:t>augue</a:t>
            </a:r>
            <a:r>
              <a:rPr lang="sv-SE"/>
              <a:t> </a:t>
            </a:r>
            <a:r>
              <a:rPr lang="sv-SE" err="1"/>
              <a:t>laoreet</a:t>
            </a:r>
            <a:r>
              <a:rPr lang="sv-SE"/>
              <a:t> </a:t>
            </a:r>
            <a:r>
              <a:rPr lang="sv-SE" err="1"/>
              <a:t>rutrum</a:t>
            </a:r>
            <a:r>
              <a:rPr lang="sv-SE"/>
              <a:t> </a:t>
            </a:r>
            <a:r>
              <a:rPr lang="sv-SE" err="1"/>
              <a:t>faucibus</a:t>
            </a:r>
            <a:r>
              <a:rPr lang="sv-SE"/>
              <a:t> </a:t>
            </a:r>
            <a:r>
              <a:rPr lang="sv-SE" err="1"/>
              <a:t>dolor</a:t>
            </a:r>
            <a:r>
              <a:rPr lang="sv-SE"/>
              <a:t> </a:t>
            </a:r>
            <a:r>
              <a:rPr lang="sv-SE" err="1"/>
              <a:t>auctor</a:t>
            </a:r>
            <a:r>
              <a:rPr lang="sv-SE"/>
              <a:t>. </a:t>
            </a:r>
            <a:r>
              <a:rPr lang="sv-SE" err="1"/>
              <a:t>Donec</a:t>
            </a:r>
            <a:r>
              <a:rPr lang="sv-SE"/>
              <a:t> </a:t>
            </a:r>
            <a:r>
              <a:rPr lang="sv-SE" err="1"/>
              <a:t>ullamcorper</a:t>
            </a:r>
            <a:r>
              <a:rPr lang="sv-SE"/>
              <a:t> </a:t>
            </a:r>
            <a:r>
              <a:rPr lang="sv-SE" err="1"/>
              <a:t>nulla</a:t>
            </a:r>
            <a:r>
              <a:rPr lang="sv-SE"/>
              <a:t> non </a:t>
            </a:r>
            <a:r>
              <a:rPr lang="sv-SE" err="1"/>
              <a:t>metus</a:t>
            </a:r>
            <a:r>
              <a:rPr lang="sv-SE"/>
              <a:t> </a:t>
            </a:r>
            <a:r>
              <a:rPr lang="sv-SE" err="1"/>
              <a:t>auctor</a:t>
            </a:r>
            <a:r>
              <a:rPr lang="sv-SE"/>
              <a:t> </a:t>
            </a:r>
            <a:r>
              <a:rPr lang="sv-SE" err="1"/>
              <a:t>fringilla</a:t>
            </a:r>
            <a:r>
              <a:rPr lang="sv-SE"/>
              <a:t>. Cras </a:t>
            </a:r>
            <a:r>
              <a:rPr lang="sv-SE" err="1"/>
              <a:t>mattis</a:t>
            </a:r>
            <a:r>
              <a:rPr lang="sv-SE"/>
              <a:t> </a:t>
            </a:r>
            <a:r>
              <a:rPr lang="sv-SE" err="1"/>
              <a:t>consectetur</a:t>
            </a:r>
            <a:r>
              <a:rPr lang="sv-SE"/>
              <a:t> </a:t>
            </a:r>
            <a:r>
              <a:rPr lang="sv-SE" err="1"/>
              <a:t>purus</a:t>
            </a:r>
            <a:r>
              <a:rPr lang="sv-SE"/>
              <a:t> </a:t>
            </a:r>
            <a:r>
              <a:rPr lang="sv-SE" err="1"/>
              <a:t>sit</a:t>
            </a:r>
            <a:r>
              <a:rPr lang="sv-SE"/>
              <a:t> </a:t>
            </a:r>
            <a:r>
              <a:rPr lang="sv-SE" err="1"/>
              <a:t>amet</a:t>
            </a:r>
            <a:r>
              <a:rPr lang="sv-SE"/>
              <a:t> </a:t>
            </a:r>
            <a:r>
              <a:rPr lang="sv-SE" err="1"/>
              <a:t>fermentum</a:t>
            </a:r>
            <a:r>
              <a:rPr lang="sv-SE"/>
              <a:t>. </a:t>
            </a:r>
            <a:r>
              <a:rPr lang="sv-SE" err="1"/>
              <a:t>Nulla</a:t>
            </a:r>
            <a:r>
              <a:rPr lang="sv-SE"/>
              <a:t> vitae elit libero, a </a:t>
            </a:r>
            <a:r>
              <a:rPr lang="sv-SE" err="1"/>
              <a:t>pharetra</a:t>
            </a:r>
            <a:r>
              <a:rPr lang="sv-SE"/>
              <a:t> </a:t>
            </a:r>
            <a:r>
              <a:rPr lang="sv-SE" err="1"/>
              <a:t>augue</a:t>
            </a:r>
            <a:r>
              <a:rPr lang="sv-SE"/>
              <a:t>.</a:t>
            </a:r>
          </a:p>
        </p:txBody>
      </p:sp>
      <p:sp>
        <p:nvSpPr>
          <p:cNvPr id="8" name="Rubrik 13">
            <a:extLst>
              <a:ext uri="{FF2B5EF4-FFF2-40B4-BE49-F238E27FC236}">
                <a16:creationId xmlns:a16="http://schemas.microsoft.com/office/drawing/2014/main" id="{8EE951A9-60DB-44CC-2912-9C5B6B1DECA7}"/>
              </a:ext>
            </a:extLst>
          </p:cNvPr>
          <p:cNvSpPr>
            <a:spLocks noGrp="1"/>
          </p:cNvSpPr>
          <p:nvPr>
            <p:ph type="title"/>
          </p:nvPr>
        </p:nvSpPr>
        <p:spPr>
          <a:xfrm>
            <a:off x="422378" y="1083012"/>
            <a:ext cx="7343672" cy="590931"/>
          </a:xfrm>
          <a:prstGeom prst="rect">
            <a:avLst/>
          </a:prstGeom>
        </p:spPr>
        <p:txBody>
          <a:bodyPr wrap="square" lIns="360000" rIns="360000" anchor="t" anchorCtr="0">
            <a:spAutoFit/>
          </a:bodyPr>
          <a:lstStyle>
            <a:lvl1pPr>
              <a:defRPr sz="3600">
                <a:solidFill>
                  <a:schemeClr val="bg1"/>
                </a:solidFill>
              </a:defRPr>
            </a:lvl1pPr>
          </a:lstStyle>
          <a:p>
            <a:endParaRPr lang="sv-SE"/>
          </a:p>
        </p:txBody>
      </p:sp>
    </p:spTree>
    <p:extLst>
      <p:ext uri="{BB962C8B-B14F-4D97-AF65-F5344CB8AC3E}">
        <p14:creationId xmlns:p14="http://schemas.microsoft.com/office/powerpoint/2010/main" val="3791127432"/>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Large">
    <p:spTree>
      <p:nvGrpSpPr>
        <p:cNvPr id="1" name=""/>
        <p:cNvGrpSpPr/>
        <p:nvPr/>
      </p:nvGrpSpPr>
      <p:grpSpPr>
        <a:xfrm>
          <a:off x="0" y="0"/>
          <a:ext cx="0" cy="0"/>
          <a:chOff x="0" y="0"/>
          <a:chExt cx="0" cy="0"/>
        </a:xfrm>
      </p:grpSpPr>
      <p:sp>
        <p:nvSpPr>
          <p:cNvPr id="13" name="Rubrik 12">
            <a:extLst>
              <a:ext uri="{FF2B5EF4-FFF2-40B4-BE49-F238E27FC236}">
                <a16:creationId xmlns:a16="http://schemas.microsoft.com/office/drawing/2014/main" id="{14397334-8DFC-91CB-5EFF-0956483709F5}"/>
              </a:ext>
            </a:extLst>
          </p:cNvPr>
          <p:cNvSpPr>
            <a:spLocks noGrp="1"/>
          </p:cNvSpPr>
          <p:nvPr>
            <p:ph type="title"/>
          </p:nvPr>
        </p:nvSpPr>
        <p:spPr>
          <a:xfrm>
            <a:off x="407988" y="2468737"/>
            <a:ext cx="11376024" cy="1920526"/>
          </a:xfrm>
          <a:prstGeom prst="rect">
            <a:avLst/>
          </a:prstGeom>
        </p:spPr>
        <p:txBody>
          <a:bodyPr anchor="ctr" anchorCtr="0">
            <a:spAutoFit/>
          </a:bodyPr>
          <a:lstStyle>
            <a:lvl1pPr algn="ctr">
              <a:defRPr sz="6600"/>
            </a:lvl1pPr>
          </a:lstStyle>
          <a:p>
            <a:r>
              <a:rPr lang="sv-SE"/>
              <a:t>Klicka här för att ändra mall för rubrikformat</a:t>
            </a:r>
          </a:p>
        </p:txBody>
      </p:sp>
    </p:spTree>
    <p:extLst>
      <p:ext uri="{BB962C8B-B14F-4D97-AF65-F5344CB8AC3E}">
        <p14:creationId xmlns:p14="http://schemas.microsoft.com/office/powerpoint/2010/main" val="246078169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Small">
    <p:spTree>
      <p:nvGrpSpPr>
        <p:cNvPr id="1" name=""/>
        <p:cNvGrpSpPr/>
        <p:nvPr/>
      </p:nvGrpSpPr>
      <p:grpSpPr>
        <a:xfrm>
          <a:off x="0" y="0"/>
          <a:ext cx="0" cy="0"/>
          <a:chOff x="0" y="0"/>
          <a:chExt cx="0" cy="0"/>
        </a:xfrm>
      </p:grpSpPr>
      <p:sp>
        <p:nvSpPr>
          <p:cNvPr id="14" name="Rubrik 13">
            <a:extLst>
              <a:ext uri="{FF2B5EF4-FFF2-40B4-BE49-F238E27FC236}">
                <a16:creationId xmlns:a16="http://schemas.microsoft.com/office/drawing/2014/main" id="{BAF887F5-AF9C-FF01-2E7D-F443AB70B416}"/>
              </a:ext>
            </a:extLst>
          </p:cNvPr>
          <p:cNvSpPr>
            <a:spLocks noGrp="1"/>
          </p:cNvSpPr>
          <p:nvPr>
            <p:ph type="title"/>
          </p:nvPr>
        </p:nvSpPr>
        <p:spPr>
          <a:xfrm>
            <a:off x="407987" y="3133534"/>
            <a:ext cx="11376025" cy="590931"/>
          </a:xfrm>
          <a:prstGeom prst="rect">
            <a:avLst/>
          </a:prstGeom>
        </p:spPr>
        <p:txBody>
          <a:bodyPr anchor="ctr">
            <a:spAutoFit/>
          </a:bodyPr>
          <a:lstStyle>
            <a:lvl1pPr algn="ctr">
              <a:defRPr sz="3600"/>
            </a:lvl1pPr>
          </a:lstStyle>
          <a:p>
            <a:r>
              <a:rPr lang="sv-SE"/>
              <a:t>Klicka här för att ändra mall för rubrikformat</a:t>
            </a:r>
          </a:p>
        </p:txBody>
      </p:sp>
    </p:spTree>
    <p:extLst>
      <p:ext uri="{BB962C8B-B14F-4D97-AF65-F5344CB8AC3E}">
        <p14:creationId xmlns:p14="http://schemas.microsoft.com/office/powerpoint/2010/main" val="405522984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54.xml"/><Relationship Id="rId1" Type="http://schemas.openxmlformats.org/officeDocument/2006/relationships/slideLayout" Target="../slideLayouts/slideLayout53.xml"/><Relationship Id="rId5" Type="http://schemas.openxmlformats.org/officeDocument/2006/relationships/image" Target="../media/image6.svg"/><Relationship Id="rId4" Type="http://schemas.openxmlformats.org/officeDocument/2006/relationships/image" Target="../media/image5.png"/></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5" Type="http://schemas.openxmlformats.org/officeDocument/2006/relationships/image" Target="../media/image4.svg"/><Relationship Id="rId4" Type="http://schemas.openxmlformats.org/officeDocument/2006/relationships/image" Target="../media/image3.png"/></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58.xml"/><Relationship Id="rId1" Type="http://schemas.openxmlformats.org/officeDocument/2006/relationships/slideLayout" Target="../slideLayouts/slideLayout57.xml"/><Relationship Id="rId5" Type="http://schemas.openxmlformats.org/officeDocument/2006/relationships/image" Target="../media/image4.svg"/><Relationship Id="rId4" Type="http://schemas.openxmlformats.org/officeDocument/2006/relationships/image" Target="../media/image3.png"/></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60.xml"/><Relationship Id="rId1" Type="http://schemas.openxmlformats.org/officeDocument/2006/relationships/slideLayout" Target="../slideLayouts/slideLayout59.xml"/><Relationship Id="rId5" Type="http://schemas.openxmlformats.org/officeDocument/2006/relationships/image" Target="../media/image4.svg"/><Relationship Id="rId4" Type="http://schemas.openxmlformats.org/officeDocument/2006/relationships/image" Target="../media/image3.png"/></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62.xml"/><Relationship Id="rId1" Type="http://schemas.openxmlformats.org/officeDocument/2006/relationships/slideLayout" Target="../slideLayouts/slideLayout61.xml"/><Relationship Id="rId5" Type="http://schemas.openxmlformats.org/officeDocument/2006/relationships/image" Target="../media/image6.svg"/><Relationship Id="rId4" Type="http://schemas.openxmlformats.org/officeDocument/2006/relationships/image" Target="../media/image5.png"/></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5" Type="http://schemas.openxmlformats.org/officeDocument/2006/relationships/image" Target="../media/image6.svg"/><Relationship Id="rId4" Type="http://schemas.openxmlformats.org/officeDocument/2006/relationships/image" Target="../media/image5.png"/></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5" Type="http://schemas.openxmlformats.org/officeDocument/2006/relationships/image" Target="../media/image4.svg"/><Relationship Id="rId4" Type="http://schemas.openxmlformats.org/officeDocument/2006/relationships/image" Target="../media/image3.png"/></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5" Type="http://schemas.openxmlformats.org/officeDocument/2006/relationships/image" Target="../media/image4.svg"/><Relationship Id="rId4" Type="http://schemas.openxmlformats.org/officeDocument/2006/relationships/image" Target="../media/image3.png"/></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5" Type="http://schemas.openxmlformats.org/officeDocument/2006/relationships/image" Target="../media/image4.svg"/><Relationship Id="rId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image" Target="../media/image6.sv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image" Target="../media/image5.png"/><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image" Target="../media/image4.svg"/><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3.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5" Type="http://schemas.openxmlformats.org/officeDocument/2006/relationships/image" Target="../media/image6.svg"/><Relationship Id="rId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5" Type="http://schemas.openxmlformats.org/officeDocument/2006/relationships/image" Target="../media/image6.svg"/><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5" Type="http://schemas.openxmlformats.org/officeDocument/2006/relationships/image" Target="../media/image4.svg"/><Relationship Id="rId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48.xml"/><Relationship Id="rId1" Type="http://schemas.openxmlformats.org/officeDocument/2006/relationships/slideLayout" Target="../slideLayouts/slideLayout47.xml"/><Relationship Id="rId5" Type="http://schemas.openxmlformats.org/officeDocument/2006/relationships/image" Target="../media/image4.svg"/><Relationship Id="rId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50.xml"/><Relationship Id="rId1" Type="http://schemas.openxmlformats.org/officeDocument/2006/relationships/slideLayout" Target="../slideLayouts/slideLayout49.xml"/><Relationship Id="rId5" Type="http://schemas.openxmlformats.org/officeDocument/2006/relationships/image" Target="../media/image4.svg"/><Relationship Id="rId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52.xml"/><Relationship Id="rId1" Type="http://schemas.openxmlformats.org/officeDocument/2006/relationships/slideLayout" Target="../slideLayouts/slideLayout51.xml"/><Relationship Id="rId5" Type="http://schemas.openxmlformats.org/officeDocument/2006/relationships/image" Target="../media/image6.svg"/><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8" name="Platshållare för bildnummer 3">
            <a:extLst>
              <a:ext uri="{FF2B5EF4-FFF2-40B4-BE49-F238E27FC236}">
                <a16:creationId xmlns:a16="http://schemas.microsoft.com/office/drawing/2014/main" id="{9BEB54B5-B48B-DB01-79A0-5C0C1E15D12A}"/>
              </a:ext>
            </a:extLst>
          </p:cNvPr>
          <p:cNvSpPr txBox="1">
            <a:spLocks/>
          </p:cNvSpPr>
          <p:nvPr userDrawn="1"/>
        </p:nvSpPr>
        <p:spPr>
          <a:xfrm>
            <a:off x="10704512" y="6453188"/>
            <a:ext cx="1079501" cy="215900"/>
          </a:xfrm>
          <a:prstGeom prst="rect">
            <a:avLst/>
          </a:prstGeom>
        </p:spPr>
        <p:txBody>
          <a:bodyPr lIns="0" tIns="0" rIns="0" bIns="0" anchor="b"/>
          <a:lstStyle>
            <a:defPPr>
              <a:defRPr lang="sv-SE"/>
            </a:defPPr>
            <a:lvl1pPr marL="0" algn="l" defTabSz="914400" rtl="0" eaLnBrk="1" latinLnBrk="0" hangingPunct="1">
              <a:defRPr sz="10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D74AFC0-3846-EF40-A639-AC41EA029098}" type="slidenum">
              <a:rPr lang="sv-SE" sz="600" smtClean="0">
                <a:solidFill>
                  <a:schemeClr val="bg1"/>
                </a:solidFill>
              </a:rPr>
              <a:pPr algn="r"/>
              <a:t>‹#›</a:t>
            </a:fld>
            <a:endParaRPr lang="sv-SE" sz="600">
              <a:solidFill>
                <a:schemeClr val="bg1"/>
              </a:solidFill>
            </a:endParaRPr>
          </a:p>
        </p:txBody>
      </p:sp>
      <p:sp>
        <p:nvSpPr>
          <p:cNvPr id="4" name="Ellips 3">
            <a:extLst>
              <a:ext uri="{FF2B5EF4-FFF2-40B4-BE49-F238E27FC236}">
                <a16:creationId xmlns:a16="http://schemas.microsoft.com/office/drawing/2014/main" id="{935AB230-E382-4BF8-0DAC-651E0CE2FC19}"/>
              </a:ext>
            </a:extLst>
          </p:cNvPr>
          <p:cNvSpPr>
            <a:spLocks noChangeAspect="1"/>
          </p:cNvSpPr>
          <p:nvPr userDrawn="1"/>
        </p:nvSpPr>
        <p:spPr>
          <a:xfrm>
            <a:off x="19800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Ellips 4">
            <a:extLst>
              <a:ext uri="{FF2B5EF4-FFF2-40B4-BE49-F238E27FC236}">
                <a16:creationId xmlns:a16="http://schemas.microsoft.com/office/drawing/2014/main" id="{1B653451-28A3-CB85-25CA-81965C20E83A}"/>
              </a:ext>
            </a:extLst>
          </p:cNvPr>
          <p:cNvSpPr>
            <a:spLocks noChangeAspect="1"/>
          </p:cNvSpPr>
          <p:nvPr userDrawn="1"/>
        </p:nvSpPr>
        <p:spPr>
          <a:xfrm>
            <a:off x="198000" y="3410463"/>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Ellips 5">
            <a:extLst>
              <a:ext uri="{FF2B5EF4-FFF2-40B4-BE49-F238E27FC236}">
                <a16:creationId xmlns:a16="http://schemas.microsoft.com/office/drawing/2014/main" id="{686C1856-1CB0-1018-BD05-EB12890F1F2B}"/>
              </a:ext>
            </a:extLst>
          </p:cNvPr>
          <p:cNvSpPr>
            <a:spLocks noChangeAspect="1"/>
          </p:cNvSpPr>
          <p:nvPr userDrawn="1"/>
        </p:nvSpPr>
        <p:spPr>
          <a:xfrm>
            <a:off x="198000"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18B5C688-3EBE-372A-0399-1DB08F52365C}"/>
              </a:ext>
            </a:extLst>
          </p:cNvPr>
          <p:cNvSpPr>
            <a:spLocks noChangeAspect="1"/>
          </p:cNvSpPr>
          <p:nvPr userDrawn="1"/>
        </p:nvSpPr>
        <p:spPr>
          <a:xfrm>
            <a:off x="6079435"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A2395798-DFCE-FEC3-C9B0-EDA30E45AB52}"/>
              </a:ext>
            </a:extLst>
          </p:cNvPr>
          <p:cNvSpPr>
            <a:spLocks noChangeAspect="1"/>
          </p:cNvSpPr>
          <p:nvPr userDrawn="1"/>
        </p:nvSpPr>
        <p:spPr>
          <a:xfrm>
            <a:off x="11965500"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51FA2573-0E61-7B7F-AF8B-C3E3971856BD}"/>
              </a:ext>
            </a:extLst>
          </p:cNvPr>
          <p:cNvSpPr>
            <a:spLocks noChangeAspect="1"/>
          </p:cNvSpPr>
          <p:nvPr userDrawn="1"/>
        </p:nvSpPr>
        <p:spPr>
          <a:xfrm>
            <a:off x="11965500" y="3410463"/>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F8F7038C-2674-600B-0570-040A2E8E46AD}"/>
              </a:ext>
            </a:extLst>
          </p:cNvPr>
          <p:cNvSpPr>
            <a:spLocks noChangeAspect="1"/>
          </p:cNvSpPr>
          <p:nvPr userDrawn="1"/>
        </p:nvSpPr>
        <p:spPr>
          <a:xfrm>
            <a:off x="1196550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Ellips 11">
            <a:extLst>
              <a:ext uri="{FF2B5EF4-FFF2-40B4-BE49-F238E27FC236}">
                <a16:creationId xmlns:a16="http://schemas.microsoft.com/office/drawing/2014/main" id="{9E025640-8769-F095-29C5-4A8104B6A0C7}"/>
              </a:ext>
            </a:extLst>
          </p:cNvPr>
          <p:cNvSpPr>
            <a:spLocks noChangeAspect="1"/>
          </p:cNvSpPr>
          <p:nvPr userDrawn="1"/>
        </p:nvSpPr>
        <p:spPr>
          <a:xfrm>
            <a:off x="607905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658658758"/>
      </p:ext>
    </p:extLst>
  </p:cSld>
  <p:clrMap bg1="lt1" tx1="dk1" bg2="lt2" tx2="dk2" accent1="accent1" accent2="accent2" accent3="accent3" accent4="accent4" accent5="accent5" accent6="accent6" hlink="hlink" folHlink="folHlink"/>
  <p:sldLayoutIdLst>
    <p:sldLayoutId id="2147483674" r:id="rId1"/>
    <p:sldLayoutId id="2147483665" r:id="rId2"/>
    <p:sldLayoutId id="2147483766" r:id="rId3"/>
    <p:sldLayoutId id="2147483666" r:id="rId4"/>
    <p:sldLayoutId id="2147483727"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1">
          <p15:clr>
            <a:srgbClr val="F26B43"/>
          </p15:clr>
        </p15:guide>
        <p15:guide id="2" pos="7560">
          <p15:clr>
            <a:srgbClr val="F26B43"/>
          </p15:clr>
        </p15:guide>
        <p15:guide id="3" orient="horz" pos="119">
          <p15:clr>
            <a:srgbClr val="F26B43"/>
          </p15:clr>
        </p15:guide>
        <p15:guide id="4" orient="horz" pos="4201">
          <p15:clr>
            <a:srgbClr val="F26B43"/>
          </p15:clr>
        </p15:guide>
        <p15:guide id="5" pos="3840">
          <p15:clr>
            <a:srgbClr val="F26B43"/>
          </p15:clr>
        </p15:guide>
        <p15:guide id="6" orient="horz" pos="2160">
          <p15:clr>
            <a:srgbClr val="F26B43"/>
          </p15:clr>
        </p15:guide>
        <p15:guide id="7" pos="257">
          <p15:clr>
            <a:srgbClr val="F26B43"/>
          </p15:clr>
        </p15:guide>
        <p15:guide id="8" pos="7423">
          <p15:clr>
            <a:srgbClr val="F26B43"/>
          </p15:clr>
        </p15:guide>
        <p15:guide id="9" orient="horz" pos="4065">
          <p15:clr>
            <a:srgbClr val="F26B43"/>
          </p15:clr>
        </p15:guide>
        <p15:guide id="10" orient="horz" pos="255">
          <p15:clr>
            <a:srgbClr val="F26B43"/>
          </p15:clr>
        </p15:guide>
        <p15:guide id="11" pos="3772">
          <p15:clr>
            <a:srgbClr val="F26B43"/>
          </p15:clr>
        </p15:guide>
        <p15:guide id="12" pos="3908">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77CC479-1A73-5039-DF57-4A2F29D61A49}"/>
              </a:ext>
            </a:extLst>
          </p:cNvPr>
          <p:cNvSpPr/>
          <p:nvPr userDrawn="1"/>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Platshållare för bildnummer 3">
            <a:extLst>
              <a:ext uri="{FF2B5EF4-FFF2-40B4-BE49-F238E27FC236}">
                <a16:creationId xmlns:a16="http://schemas.microsoft.com/office/drawing/2014/main" id="{9BEB54B5-B48B-DB01-79A0-5C0C1E15D12A}"/>
              </a:ext>
            </a:extLst>
          </p:cNvPr>
          <p:cNvSpPr txBox="1">
            <a:spLocks/>
          </p:cNvSpPr>
          <p:nvPr userDrawn="1"/>
        </p:nvSpPr>
        <p:spPr>
          <a:xfrm>
            <a:off x="10704512" y="6453188"/>
            <a:ext cx="1079501" cy="215900"/>
          </a:xfrm>
          <a:prstGeom prst="rect">
            <a:avLst/>
          </a:prstGeom>
        </p:spPr>
        <p:txBody>
          <a:bodyPr lIns="0" tIns="0" rIns="0" bIns="0" anchor="b"/>
          <a:lstStyle>
            <a:defPPr>
              <a:defRPr lang="sv-SE"/>
            </a:defPPr>
            <a:lvl1pPr marL="0" algn="l" defTabSz="914400" rtl="0" eaLnBrk="1" latinLnBrk="0" hangingPunct="1">
              <a:defRPr sz="10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D74AFC0-3846-EF40-A639-AC41EA029098}" type="slidenum">
              <a:rPr lang="sv-SE" sz="600" smtClean="0"/>
              <a:pPr algn="r"/>
              <a:t>‹#›</a:t>
            </a:fld>
            <a:endParaRPr lang="sv-SE" sz="600"/>
          </a:p>
        </p:txBody>
      </p:sp>
      <p:pic>
        <p:nvPicPr>
          <p:cNvPr id="6" name="Bild 5">
            <a:extLst>
              <a:ext uri="{FF2B5EF4-FFF2-40B4-BE49-F238E27FC236}">
                <a16:creationId xmlns:a16="http://schemas.microsoft.com/office/drawing/2014/main" id="{028D164E-83D4-F21E-894D-3097B78907B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495973" y="188913"/>
            <a:ext cx="288040" cy="180025"/>
          </a:xfrm>
          <a:prstGeom prst="rect">
            <a:avLst/>
          </a:prstGeom>
        </p:spPr>
      </p:pic>
      <p:sp>
        <p:nvSpPr>
          <p:cNvPr id="7" name="Ellips 6">
            <a:extLst>
              <a:ext uri="{FF2B5EF4-FFF2-40B4-BE49-F238E27FC236}">
                <a16:creationId xmlns:a16="http://schemas.microsoft.com/office/drawing/2014/main" id="{96FE6E76-CCA9-0EAC-1CBF-EC2B56F5650C}"/>
              </a:ext>
            </a:extLst>
          </p:cNvPr>
          <p:cNvSpPr>
            <a:spLocks noChangeAspect="1"/>
          </p:cNvSpPr>
          <p:nvPr userDrawn="1"/>
        </p:nvSpPr>
        <p:spPr>
          <a:xfrm>
            <a:off x="198000" y="2121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951D54E9-4B44-A508-B2A1-350C12B917CA}"/>
              </a:ext>
            </a:extLst>
          </p:cNvPr>
          <p:cNvSpPr>
            <a:spLocks noChangeAspect="1"/>
          </p:cNvSpPr>
          <p:nvPr userDrawn="1"/>
        </p:nvSpPr>
        <p:spPr>
          <a:xfrm>
            <a:off x="198000" y="341046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80338F5D-ADCA-52E0-4CD3-D9861F515902}"/>
              </a:ext>
            </a:extLst>
          </p:cNvPr>
          <p:cNvSpPr>
            <a:spLocks noChangeAspect="1"/>
          </p:cNvSpPr>
          <p:nvPr userDrawn="1"/>
        </p:nvSpPr>
        <p:spPr>
          <a:xfrm>
            <a:off x="198000" y="66078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DA59A8F3-E758-794E-F24A-0C724B0408B5}"/>
              </a:ext>
            </a:extLst>
          </p:cNvPr>
          <p:cNvSpPr>
            <a:spLocks noChangeAspect="1"/>
          </p:cNvSpPr>
          <p:nvPr userDrawn="1"/>
        </p:nvSpPr>
        <p:spPr>
          <a:xfrm>
            <a:off x="11965500" y="66078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Ellips 14">
            <a:extLst>
              <a:ext uri="{FF2B5EF4-FFF2-40B4-BE49-F238E27FC236}">
                <a16:creationId xmlns:a16="http://schemas.microsoft.com/office/drawing/2014/main" id="{5FC75FC0-4C53-313F-E5A7-E406DFD03A93}"/>
              </a:ext>
            </a:extLst>
          </p:cNvPr>
          <p:cNvSpPr>
            <a:spLocks noChangeAspect="1"/>
          </p:cNvSpPr>
          <p:nvPr userDrawn="1"/>
        </p:nvSpPr>
        <p:spPr>
          <a:xfrm>
            <a:off x="11965500" y="341046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Ellips 16">
            <a:extLst>
              <a:ext uri="{FF2B5EF4-FFF2-40B4-BE49-F238E27FC236}">
                <a16:creationId xmlns:a16="http://schemas.microsoft.com/office/drawing/2014/main" id="{F53775C0-5EB9-A456-232E-AFE675535E19}"/>
              </a:ext>
            </a:extLst>
          </p:cNvPr>
          <p:cNvSpPr>
            <a:spLocks noChangeAspect="1"/>
          </p:cNvSpPr>
          <p:nvPr userDrawn="1"/>
        </p:nvSpPr>
        <p:spPr>
          <a:xfrm>
            <a:off x="11965500" y="2121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771665615"/>
      </p:ext>
    </p:extLst>
  </p:cSld>
  <p:clrMap bg1="lt1" tx1="dk1" bg2="lt2" tx2="dk2" accent1="accent1" accent2="accent2" accent3="accent3" accent4="accent4" accent5="accent5" accent6="accent6" hlink="hlink" folHlink="folHlink"/>
  <p:sldLayoutIdLst>
    <p:sldLayoutId id="2147483796" r:id="rId1"/>
    <p:sldLayoutId id="2147483795"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1">
          <p15:clr>
            <a:srgbClr val="F26B43"/>
          </p15:clr>
        </p15:guide>
        <p15:guide id="2" pos="7560">
          <p15:clr>
            <a:srgbClr val="F26B43"/>
          </p15:clr>
        </p15:guide>
        <p15:guide id="3" orient="horz" pos="119">
          <p15:clr>
            <a:srgbClr val="F26B43"/>
          </p15:clr>
        </p15:guide>
        <p15:guide id="4" orient="horz" pos="4201">
          <p15:clr>
            <a:srgbClr val="F26B43"/>
          </p15:clr>
        </p15:guide>
        <p15:guide id="5" pos="3840">
          <p15:clr>
            <a:srgbClr val="F26B43"/>
          </p15:clr>
        </p15:guide>
        <p15:guide id="6" orient="horz" pos="2160">
          <p15:clr>
            <a:srgbClr val="F26B43"/>
          </p15:clr>
        </p15:guide>
        <p15:guide id="7" pos="257">
          <p15:clr>
            <a:srgbClr val="F26B43"/>
          </p15:clr>
        </p15:guide>
        <p15:guide id="8" pos="7423">
          <p15:clr>
            <a:srgbClr val="F26B43"/>
          </p15:clr>
        </p15:guide>
        <p15:guide id="9" orient="horz" pos="4065">
          <p15:clr>
            <a:srgbClr val="F26B43"/>
          </p15:clr>
        </p15:guide>
        <p15:guide id="10" orient="horz" pos="255">
          <p15:clr>
            <a:srgbClr val="F26B43"/>
          </p15:clr>
        </p15:guide>
        <p15:guide id="11" pos="3580">
          <p15:clr>
            <a:srgbClr val="F26B43"/>
          </p15:clr>
        </p15:guide>
        <p15:guide id="12" pos="410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77CC479-1A73-5039-DF57-4A2F29D61A49}"/>
              </a:ext>
            </a:extLst>
          </p:cNvPr>
          <p:cNvSpPr/>
          <p:nvPr userDrawn="1"/>
        </p:nvSpPr>
        <p:spPr>
          <a:xfrm>
            <a:off x="0" y="0"/>
            <a:ext cx="6096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nummer 3">
            <a:extLst>
              <a:ext uri="{FF2B5EF4-FFF2-40B4-BE49-F238E27FC236}">
                <a16:creationId xmlns:a16="http://schemas.microsoft.com/office/drawing/2014/main" id="{85497820-1D1B-E948-13E6-E8637FC36E19}"/>
              </a:ext>
            </a:extLst>
          </p:cNvPr>
          <p:cNvSpPr txBox="1">
            <a:spLocks/>
          </p:cNvSpPr>
          <p:nvPr userDrawn="1"/>
        </p:nvSpPr>
        <p:spPr>
          <a:xfrm>
            <a:off x="10704512" y="6453188"/>
            <a:ext cx="1079501" cy="215900"/>
          </a:xfrm>
          <a:prstGeom prst="rect">
            <a:avLst/>
          </a:prstGeom>
        </p:spPr>
        <p:txBody>
          <a:bodyPr lIns="0" tIns="0" rIns="0" bIns="0" anchor="b"/>
          <a:lstStyle>
            <a:defPPr>
              <a:defRPr lang="sv-SE"/>
            </a:defPPr>
            <a:lvl1pPr marL="0" algn="l" defTabSz="914400" rtl="0" eaLnBrk="1" latinLnBrk="0" hangingPunct="1">
              <a:defRPr sz="10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D74AFC0-3846-EF40-A639-AC41EA029098}" type="slidenum">
              <a:rPr lang="sv-SE" sz="600" smtClean="0">
                <a:solidFill>
                  <a:schemeClr val="bg1"/>
                </a:solidFill>
              </a:rPr>
              <a:pPr algn="r"/>
              <a:t>‹#›</a:t>
            </a:fld>
            <a:endParaRPr lang="sv-SE" sz="600">
              <a:solidFill>
                <a:schemeClr val="bg1"/>
              </a:solidFill>
            </a:endParaRPr>
          </a:p>
        </p:txBody>
      </p:sp>
      <p:pic>
        <p:nvPicPr>
          <p:cNvPr id="4" name="Bild 3">
            <a:extLst>
              <a:ext uri="{FF2B5EF4-FFF2-40B4-BE49-F238E27FC236}">
                <a16:creationId xmlns:a16="http://schemas.microsoft.com/office/drawing/2014/main" id="{7A6B3D8A-D10D-D51C-31A2-10F4C943738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495973" y="188912"/>
            <a:ext cx="288040" cy="180025"/>
          </a:xfrm>
          <a:prstGeom prst="rect">
            <a:avLst/>
          </a:prstGeom>
        </p:spPr>
      </p:pic>
      <p:sp>
        <p:nvSpPr>
          <p:cNvPr id="5" name="Ellips 4">
            <a:extLst>
              <a:ext uri="{FF2B5EF4-FFF2-40B4-BE49-F238E27FC236}">
                <a16:creationId xmlns:a16="http://schemas.microsoft.com/office/drawing/2014/main" id="{404C4066-5AB5-67D0-505F-606FAA57E5B3}"/>
              </a:ext>
            </a:extLst>
          </p:cNvPr>
          <p:cNvSpPr>
            <a:spLocks noChangeAspect="1"/>
          </p:cNvSpPr>
          <p:nvPr userDrawn="1"/>
        </p:nvSpPr>
        <p:spPr>
          <a:xfrm>
            <a:off x="19800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95834C73-FC04-510E-23D6-10672C3FFA50}"/>
              </a:ext>
            </a:extLst>
          </p:cNvPr>
          <p:cNvSpPr>
            <a:spLocks noChangeAspect="1"/>
          </p:cNvSpPr>
          <p:nvPr userDrawn="1"/>
        </p:nvSpPr>
        <p:spPr>
          <a:xfrm>
            <a:off x="198000" y="3410463"/>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Ellips 11">
            <a:extLst>
              <a:ext uri="{FF2B5EF4-FFF2-40B4-BE49-F238E27FC236}">
                <a16:creationId xmlns:a16="http://schemas.microsoft.com/office/drawing/2014/main" id="{A742C4AB-3465-D12A-76A3-B11843472F59}"/>
              </a:ext>
            </a:extLst>
          </p:cNvPr>
          <p:cNvSpPr>
            <a:spLocks noChangeAspect="1"/>
          </p:cNvSpPr>
          <p:nvPr userDrawn="1"/>
        </p:nvSpPr>
        <p:spPr>
          <a:xfrm>
            <a:off x="198000"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Ellips 15">
            <a:extLst>
              <a:ext uri="{FF2B5EF4-FFF2-40B4-BE49-F238E27FC236}">
                <a16:creationId xmlns:a16="http://schemas.microsoft.com/office/drawing/2014/main" id="{43CC0FCA-20A5-8940-67E5-E9DC4B87FB65}"/>
              </a:ext>
            </a:extLst>
          </p:cNvPr>
          <p:cNvSpPr>
            <a:spLocks noChangeAspect="1"/>
          </p:cNvSpPr>
          <p:nvPr userDrawn="1"/>
        </p:nvSpPr>
        <p:spPr>
          <a:xfrm>
            <a:off x="11965500"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Ellips 17">
            <a:extLst>
              <a:ext uri="{FF2B5EF4-FFF2-40B4-BE49-F238E27FC236}">
                <a16:creationId xmlns:a16="http://schemas.microsoft.com/office/drawing/2014/main" id="{532CBD4C-7BAF-0E61-3F65-0822F2F6C11A}"/>
              </a:ext>
            </a:extLst>
          </p:cNvPr>
          <p:cNvSpPr>
            <a:spLocks noChangeAspect="1"/>
          </p:cNvSpPr>
          <p:nvPr userDrawn="1"/>
        </p:nvSpPr>
        <p:spPr>
          <a:xfrm>
            <a:off x="11965500" y="3410463"/>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Ellips 18">
            <a:extLst>
              <a:ext uri="{FF2B5EF4-FFF2-40B4-BE49-F238E27FC236}">
                <a16:creationId xmlns:a16="http://schemas.microsoft.com/office/drawing/2014/main" id="{EEA8E571-9931-C289-C919-3692618B5BED}"/>
              </a:ext>
            </a:extLst>
          </p:cNvPr>
          <p:cNvSpPr>
            <a:spLocks noChangeAspect="1"/>
          </p:cNvSpPr>
          <p:nvPr userDrawn="1"/>
        </p:nvSpPr>
        <p:spPr>
          <a:xfrm>
            <a:off x="1196550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688263114"/>
      </p:ext>
    </p:extLst>
  </p:cSld>
  <p:clrMap bg1="lt1" tx1="dk1" bg2="lt2" tx2="dk2" accent1="accent1" accent2="accent2" accent3="accent3" accent4="accent4" accent5="accent5" accent6="accent6" hlink="hlink" folHlink="folHlink"/>
  <p:sldLayoutIdLst>
    <p:sldLayoutId id="2147483768" r:id="rId1"/>
    <p:sldLayoutId id="2147483757"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1">
          <p15:clr>
            <a:srgbClr val="F26B43"/>
          </p15:clr>
        </p15:guide>
        <p15:guide id="2" pos="7560">
          <p15:clr>
            <a:srgbClr val="F26B43"/>
          </p15:clr>
        </p15:guide>
        <p15:guide id="3" orient="horz" pos="119">
          <p15:clr>
            <a:srgbClr val="F26B43"/>
          </p15:clr>
        </p15:guide>
        <p15:guide id="4" orient="horz" pos="4201">
          <p15:clr>
            <a:srgbClr val="F26B43"/>
          </p15:clr>
        </p15:guide>
        <p15:guide id="5" pos="3840">
          <p15:clr>
            <a:srgbClr val="F26B43"/>
          </p15:clr>
        </p15:guide>
        <p15:guide id="6" orient="horz" pos="2160">
          <p15:clr>
            <a:srgbClr val="F26B43"/>
          </p15:clr>
        </p15:guide>
        <p15:guide id="7" pos="257">
          <p15:clr>
            <a:srgbClr val="F26B43"/>
          </p15:clr>
        </p15:guide>
        <p15:guide id="8" pos="7423">
          <p15:clr>
            <a:srgbClr val="F26B43"/>
          </p15:clr>
        </p15:guide>
        <p15:guide id="9" orient="horz" pos="4065">
          <p15:clr>
            <a:srgbClr val="F26B43"/>
          </p15:clr>
        </p15:guide>
        <p15:guide id="10" orient="horz" pos="255">
          <p15:clr>
            <a:srgbClr val="F26B43"/>
          </p15:clr>
        </p15:guide>
        <p15:guide id="11" pos="3580">
          <p15:clr>
            <a:srgbClr val="F26B43"/>
          </p15:clr>
        </p15:guide>
        <p15:guide id="12" pos="410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77CC479-1A73-5039-DF57-4A2F29D61A49}"/>
              </a:ext>
            </a:extLst>
          </p:cNvPr>
          <p:cNvSpPr/>
          <p:nvPr userDrawn="1"/>
        </p:nvSpPr>
        <p:spPr>
          <a:xfrm>
            <a:off x="0" y="0"/>
            <a:ext cx="6096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nummer 3">
            <a:extLst>
              <a:ext uri="{FF2B5EF4-FFF2-40B4-BE49-F238E27FC236}">
                <a16:creationId xmlns:a16="http://schemas.microsoft.com/office/drawing/2014/main" id="{85497820-1D1B-E948-13E6-E8637FC36E19}"/>
              </a:ext>
            </a:extLst>
          </p:cNvPr>
          <p:cNvSpPr txBox="1">
            <a:spLocks/>
          </p:cNvSpPr>
          <p:nvPr userDrawn="1"/>
        </p:nvSpPr>
        <p:spPr>
          <a:xfrm>
            <a:off x="10704512" y="6453188"/>
            <a:ext cx="1079501" cy="215900"/>
          </a:xfrm>
          <a:prstGeom prst="rect">
            <a:avLst/>
          </a:prstGeom>
        </p:spPr>
        <p:txBody>
          <a:bodyPr lIns="0" tIns="0" rIns="0" bIns="0" anchor="b"/>
          <a:lstStyle>
            <a:defPPr>
              <a:defRPr lang="sv-SE"/>
            </a:defPPr>
            <a:lvl1pPr marL="0" algn="l" defTabSz="914400" rtl="0" eaLnBrk="1" latinLnBrk="0" hangingPunct="1">
              <a:defRPr sz="10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D74AFC0-3846-EF40-A639-AC41EA029098}" type="slidenum">
              <a:rPr lang="sv-SE" sz="600" smtClean="0">
                <a:solidFill>
                  <a:schemeClr val="bg1"/>
                </a:solidFill>
              </a:rPr>
              <a:pPr algn="r"/>
              <a:t>‹#›</a:t>
            </a:fld>
            <a:endParaRPr lang="sv-SE" sz="600">
              <a:solidFill>
                <a:schemeClr val="bg1"/>
              </a:solidFill>
            </a:endParaRPr>
          </a:p>
        </p:txBody>
      </p:sp>
      <p:pic>
        <p:nvPicPr>
          <p:cNvPr id="4" name="Bild 3">
            <a:extLst>
              <a:ext uri="{FF2B5EF4-FFF2-40B4-BE49-F238E27FC236}">
                <a16:creationId xmlns:a16="http://schemas.microsoft.com/office/drawing/2014/main" id="{7A6B3D8A-D10D-D51C-31A2-10F4C943738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495973" y="188912"/>
            <a:ext cx="288040" cy="180025"/>
          </a:xfrm>
          <a:prstGeom prst="rect">
            <a:avLst/>
          </a:prstGeom>
        </p:spPr>
      </p:pic>
      <p:sp>
        <p:nvSpPr>
          <p:cNvPr id="5" name="Ellips 4">
            <a:extLst>
              <a:ext uri="{FF2B5EF4-FFF2-40B4-BE49-F238E27FC236}">
                <a16:creationId xmlns:a16="http://schemas.microsoft.com/office/drawing/2014/main" id="{404C4066-5AB5-67D0-505F-606FAA57E5B3}"/>
              </a:ext>
            </a:extLst>
          </p:cNvPr>
          <p:cNvSpPr>
            <a:spLocks noChangeAspect="1"/>
          </p:cNvSpPr>
          <p:nvPr userDrawn="1"/>
        </p:nvSpPr>
        <p:spPr>
          <a:xfrm>
            <a:off x="19800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95834C73-FC04-510E-23D6-10672C3FFA50}"/>
              </a:ext>
            </a:extLst>
          </p:cNvPr>
          <p:cNvSpPr>
            <a:spLocks noChangeAspect="1"/>
          </p:cNvSpPr>
          <p:nvPr userDrawn="1"/>
        </p:nvSpPr>
        <p:spPr>
          <a:xfrm>
            <a:off x="198000" y="3410463"/>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Ellips 11">
            <a:extLst>
              <a:ext uri="{FF2B5EF4-FFF2-40B4-BE49-F238E27FC236}">
                <a16:creationId xmlns:a16="http://schemas.microsoft.com/office/drawing/2014/main" id="{A742C4AB-3465-D12A-76A3-B11843472F59}"/>
              </a:ext>
            </a:extLst>
          </p:cNvPr>
          <p:cNvSpPr>
            <a:spLocks noChangeAspect="1"/>
          </p:cNvSpPr>
          <p:nvPr userDrawn="1"/>
        </p:nvSpPr>
        <p:spPr>
          <a:xfrm>
            <a:off x="198000"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Ellips 15">
            <a:extLst>
              <a:ext uri="{FF2B5EF4-FFF2-40B4-BE49-F238E27FC236}">
                <a16:creationId xmlns:a16="http://schemas.microsoft.com/office/drawing/2014/main" id="{43CC0FCA-20A5-8940-67E5-E9DC4B87FB65}"/>
              </a:ext>
            </a:extLst>
          </p:cNvPr>
          <p:cNvSpPr>
            <a:spLocks noChangeAspect="1"/>
          </p:cNvSpPr>
          <p:nvPr userDrawn="1"/>
        </p:nvSpPr>
        <p:spPr>
          <a:xfrm>
            <a:off x="11965500"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Ellips 17">
            <a:extLst>
              <a:ext uri="{FF2B5EF4-FFF2-40B4-BE49-F238E27FC236}">
                <a16:creationId xmlns:a16="http://schemas.microsoft.com/office/drawing/2014/main" id="{532CBD4C-7BAF-0E61-3F65-0822F2F6C11A}"/>
              </a:ext>
            </a:extLst>
          </p:cNvPr>
          <p:cNvSpPr>
            <a:spLocks noChangeAspect="1"/>
          </p:cNvSpPr>
          <p:nvPr userDrawn="1"/>
        </p:nvSpPr>
        <p:spPr>
          <a:xfrm>
            <a:off x="11965500" y="3410463"/>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Ellips 18">
            <a:extLst>
              <a:ext uri="{FF2B5EF4-FFF2-40B4-BE49-F238E27FC236}">
                <a16:creationId xmlns:a16="http://schemas.microsoft.com/office/drawing/2014/main" id="{EEA8E571-9931-C289-C919-3692618B5BED}"/>
              </a:ext>
            </a:extLst>
          </p:cNvPr>
          <p:cNvSpPr>
            <a:spLocks noChangeAspect="1"/>
          </p:cNvSpPr>
          <p:nvPr userDrawn="1"/>
        </p:nvSpPr>
        <p:spPr>
          <a:xfrm>
            <a:off x="1196550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643911134"/>
      </p:ext>
    </p:extLst>
  </p:cSld>
  <p:clrMap bg1="lt1" tx1="dk1" bg2="lt2" tx2="dk2" accent1="accent1" accent2="accent2" accent3="accent3" accent4="accent4" accent5="accent5" accent6="accent6" hlink="hlink" folHlink="folHlink"/>
  <p:sldLayoutIdLst>
    <p:sldLayoutId id="2147483799" r:id="rId1"/>
    <p:sldLayoutId id="2147483798"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1">
          <p15:clr>
            <a:srgbClr val="F26B43"/>
          </p15:clr>
        </p15:guide>
        <p15:guide id="2" pos="7560">
          <p15:clr>
            <a:srgbClr val="F26B43"/>
          </p15:clr>
        </p15:guide>
        <p15:guide id="3" orient="horz" pos="119">
          <p15:clr>
            <a:srgbClr val="F26B43"/>
          </p15:clr>
        </p15:guide>
        <p15:guide id="4" orient="horz" pos="4201">
          <p15:clr>
            <a:srgbClr val="F26B43"/>
          </p15:clr>
        </p15:guide>
        <p15:guide id="5" pos="3840">
          <p15:clr>
            <a:srgbClr val="F26B43"/>
          </p15:clr>
        </p15:guide>
        <p15:guide id="6" orient="horz" pos="2160">
          <p15:clr>
            <a:srgbClr val="F26B43"/>
          </p15:clr>
        </p15:guide>
        <p15:guide id="7" pos="257">
          <p15:clr>
            <a:srgbClr val="F26B43"/>
          </p15:clr>
        </p15:guide>
        <p15:guide id="8" pos="7423">
          <p15:clr>
            <a:srgbClr val="F26B43"/>
          </p15:clr>
        </p15:guide>
        <p15:guide id="9" orient="horz" pos="4065">
          <p15:clr>
            <a:srgbClr val="F26B43"/>
          </p15:clr>
        </p15:guide>
        <p15:guide id="10" orient="horz" pos="255">
          <p15:clr>
            <a:srgbClr val="F26B43"/>
          </p15:clr>
        </p15:guide>
        <p15:guide id="11" pos="3580">
          <p15:clr>
            <a:srgbClr val="F26B43"/>
          </p15:clr>
        </p15:guide>
        <p15:guide id="12" pos="410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77CC479-1A73-5039-DF57-4A2F29D61A49}"/>
              </a:ext>
            </a:extLst>
          </p:cNvPr>
          <p:cNvSpPr/>
          <p:nvPr userDrawn="1"/>
        </p:nvSpPr>
        <p:spPr>
          <a:xfrm>
            <a:off x="0" y="0"/>
            <a:ext cx="6096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nummer 3">
            <a:extLst>
              <a:ext uri="{FF2B5EF4-FFF2-40B4-BE49-F238E27FC236}">
                <a16:creationId xmlns:a16="http://schemas.microsoft.com/office/drawing/2014/main" id="{85497820-1D1B-E948-13E6-E8637FC36E19}"/>
              </a:ext>
            </a:extLst>
          </p:cNvPr>
          <p:cNvSpPr txBox="1">
            <a:spLocks/>
          </p:cNvSpPr>
          <p:nvPr userDrawn="1"/>
        </p:nvSpPr>
        <p:spPr>
          <a:xfrm>
            <a:off x="10704512" y="6453188"/>
            <a:ext cx="1079501" cy="215900"/>
          </a:xfrm>
          <a:prstGeom prst="rect">
            <a:avLst/>
          </a:prstGeom>
        </p:spPr>
        <p:txBody>
          <a:bodyPr lIns="0" tIns="0" rIns="0" bIns="0" anchor="b"/>
          <a:lstStyle>
            <a:defPPr>
              <a:defRPr lang="sv-SE"/>
            </a:defPPr>
            <a:lvl1pPr marL="0" algn="l" defTabSz="914400" rtl="0" eaLnBrk="1" latinLnBrk="0" hangingPunct="1">
              <a:defRPr sz="10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D74AFC0-3846-EF40-A639-AC41EA029098}" type="slidenum">
              <a:rPr lang="sv-SE" sz="600" smtClean="0">
                <a:solidFill>
                  <a:schemeClr val="bg1"/>
                </a:solidFill>
              </a:rPr>
              <a:pPr algn="r"/>
              <a:t>‹#›</a:t>
            </a:fld>
            <a:endParaRPr lang="sv-SE" sz="600">
              <a:solidFill>
                <a:schemeClr val="bg1"/>
              </a:solidFill>
            </a:endParaRPr>
          </a:p>
        </p:txBody>
      </p:sp>
      <p:pic>
        <p:nvPicPr>
          <p:cNvPr id="4" name="Bild 3">
            <a:extLst>
              <a:ext uri="{FF2B5EF4-FFF2-40B4-BE49-F238E27FC236}">
                <a16:creationId xmlns:a16="http://schemas.microsoft.com/office/drawing/2014/main" id="{7A6B3D8A-D10D-D51C-31A2-10F4C943738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495973" y="188912"/>
            <a:ext cx="288040" cy="180025"/>
          </a:xfrm>
          <a:prstGeom prst="rect">
            <a:avLst/>
          </a:prstGeom>
        </p:spPr>
      </p:pic>
      <p:sp>
        <p:nvSpPr>
          <p:cNvPr id="5" name="Ellips 4">
            <a:extLst>
              <a:ext uri="{FF2B5EF4-FFF2-40B4-BE49-F238E27FC236}">
                <a16:creationId xmlns:a16="http://schemas.microsoft.com/office/drawing/2014/main" id="{404C4066-5AB5-67D0-505F-606FAA57E5B3}"/>
              </a:ext>
            </a:extLst>
          </p:cNvPr>
          <p:cNvSpPr>
            <a:spLocks noChangeAspect="1"/>
          </p:cNvSpPr>
          <p:nvPr userDrawn="1"/>
        </p:nvSpPr>
        <p:spPr>
          <a:xfrm>
            <a:off x="19800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95834C73-FC04-510E-23D6-10672C3FFA50}"/>
              </a:ext>
            </a:extLst>
          </p:cNvPr>
          <p:cNvSpPr>
            <a:spLocks noChangeAspect="1"/>
          </p:cNvSpPr>
          <p:nvPr userDrawn="1"/>
        </p:nvSpPr>
        <p:spPr>
          <a:xfrm>
            <a:off x="198000" y="3410463"/>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Ellips 11">
            <a:extLst>
              <a:ext uri="{FF2B5EF4-FFF2-40B4-BE49-F238E27FC236}">
                <a16:creationId xmlns:a16="http://schemas.microsoft.com/office/drawing/2014/main" id="{A742C4AB-3465-D12A-76A3-B11843472F59}"/>
              </a:ext>
            </a:extLst>
          </p:cNvPr>
          <p:cNvSpPr>
            <a:spLocks noChangeAspect="1"/>
          </p:cNvSpPr>
          <p:nvPr userDrawn="1"/>
        </p:nvSpPr>
        <p:spPr>
          <a:xfrm>
            <a:off x="198000"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Ellips 15">
            <a:extLst>
              <a:ext uri="{FF2B5EF4-FFF2-40B4-BE49-F238E27FC236}">
                <a16:creationId xmlns:a16="http://schemas.microsoft.com/office/drawing/2014/main" id="{43CC0FCA-20A5-8940-67E5-E9DC4B87FB65}"/>
              </a:ext>
            </a:extLst>
          </p:cNvPr>
          <p:cNvSpPr>
            <a:spLocks noChangeAspect="1"/>
          </p:cNvSpPr>
          <p:nvPr userDrawn="1"/>
        </p:nvSpPr>
        <p:spPr>
          <a:xfrm>
            <a:off x="11965500"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Ellips 17">
            <a:extLst>
              <a:ext uri="{FF2B5EF4-FFF2-40B4-BE49-F238E27FC236}">
                <a16:creationId xmlns:a16="http://schemas.microsoft.com/office/drawing/2014/main" id="{532CBD4C-7BAF-0E61-3F65-0822F2F6C11A}"/>
              </a:ext>
            </a:extLst>
          </p:cNvPr>
          <p:cNvSpPr>
            <a:spLocks noChangeAspect="1"/>
          </p:cNvSpPr>
          <p:nvPr userDrawn="1"/>
        </p:nvSpPr>
        <p:spPr>
          <a:xfrm>
            <a:off x="11965500" y="3410463"/>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Ellips 18">
            <a:extLst>
              <a:ext uri="{FF2B5EF4-FFF2-40B4-BE49-F238E27FC236}">
                <a16:creationId xmlns:a16="http://schemas.microsoft.com/office/drawing/2014/main" id="{EEA8E571-9931-C289-C919-3692618B5BED}"/>
              </a:ext>
            </a:extLst>
          </p:cNvPr>
          <p:cNvSpPr>
            <a:spLocks noChangeAspect="1"/>
          </p:cNvSpPr>
          <p:nvPr userDrawn="1"/>
        </p:nvSpPr>
        <p:spPr>
          <a:xfrm>
            <a:off x="1196550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004748901"/>
      </p:ext>
    </p:extLst>
  </p:cSld>
  <p:clrMap bg1="lt1" tx1="dk1" bg2="lt2" tx2="dk2" accent1="accent1" accent2="accent2" accent3="accent3" accent4="accent4" accent5="accent5" accent6="accent6" hlink="hlink" folHlink="folHlink"/>
  <p:sldLayoutIdLst>
    <p:sldLayoutId id="2147483802" r:id="rId1"/>
    <p:sldLayoutId id="2147483801"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1">
          <p15:clr>
            <a:srgbClr val="F26B43"/>
          </p15:clr>
        </p15:guide>
        <p15:guide id="2" pos="7560">
          <p15:clr>
            <a:srgbClr val="F26B43"/>
          </p15:clr>
        </p15:guide>
        <p15:guide id="3" orient="horz" pos="119">
          <p15:clr>
            <a:srgbClr val="F26B43"/>
          </p15:clr>
        </p15:guide>
        <p15:guide id="4" orient="horz" pos="4201">
          <p15:clr>
            <a:srgbClr val="F26B43"/>
          </p15:clr>
        </p15:guide>
        <p15:guide id="5" pos="3840">
          <p15:clr>
            <a:srgbClr val="F26B43"/>
          </p15:clr>
        </p15:guide>
        <p15:guide id="6" orient="horz" pos="2160">
          <p15:clr>
            <a:srgbClr val="F26B43"/>
          </p15:clr>
        </p15:guide>
        <p15:guide id="7" pos="257">
          <p15:clr>
            <a:srgbClr val="F26B43"/>
          </p15:clr>
        </p15:guide>
        <p15:guide id="8" pos="7423">
          <p15:clr>
            <a:srgbClr val="F26B43"/>
          </p15:clr>
        </p15:guide>
        <p15:guide id="9" orient="horz" pos="4065">
          <p15:clr>
            <a:srgbClr val="F26B43"/>
          </p15:clr>
        </p15:guide>
        <p15:guide id="10" orient="horz" pos="255">
          <p15:clr>
            <a:srgbClr val="F26B43"/>
          </p15:clr>
        </p15:guide>
        <p15:guide id="11" pos="3580">
          <p15:clr>
            <a:srgbClr val="F26B43"/>
          </p15:clr>
        </p15:guide>
        <p15:guide id="12" pos="4100">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A896986F-A3C5-8471-F638-E854BD79E41B}"/>
              </a:ext>
            </a:extLst>
          </p:cNvPr>
          <p:cNvSpPr/>
          <p:nvPr userDrawn="1"/>
        </p:nvSpPr>
        <p:spPr>
          <a:xfrm>
            <a:off x="-1" y="0"/>
            <a:ext cx="8183563"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Platshållare för bildnummer 3">
            <a:extLst>
              <a:ext uri="{FF2B5EF4-FFF2-40B4-BE49-F238E27FC236}">
                <a16:creationId xmlns:a16="http://schemas.microsoft.com/office/drawing/2014/main" id="{9BEB54B5-B48B-DB01-79A0-5C0C1E15D12A}"/>
              </a:ext>
            </a:extLst>
          </p:cNvPr>
          <p:cNvSpPr txBox="1">
            <a:spLocks/>
          </p:cNvSpPr>
          <p:nvPr userDrawn="1"/>
        </p:nvSpPr>
        <p:spPr>
          <a:xfrm>
            <a:off x="10704512" y="6453188"/>
            <a:ext cx="1079501" cy="215900"/>
          </a:xfrm>
          <a:prstGeom prst="rect">
            <a:avLst/>
          </a:prstGeom>
        </p:spPr>
        <p:txBody>
          <a:bodyPr lIns="0" tIns="0" rIns="0" bIns="0" anchor="b"/>
          <a:lstStyle>
            <a:defPPr>
              <a:defRPr lang="sv-SE"/>
            </a:defPPr>
            <a:lvl1pPr marL="0" algn="l" defTabSz="914400" rtl="0" eaLnBrk="1" latinLnBrk="0" hangingPunct="1">
              <a:defRPr sz="10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D74AFC0-3846-EF40-A639-AC41EA029098}" type="slidenum">
              <a:rPr lang="sv-SE" sz="600" smtClean="0"/>
              <a:pPr algn="r"/>
              <a:t>‹#›</a:t>
            </a:fld>
            <a:endParaRPr lang="sv-SE" sz="600"/>
          </a:p>
        </p:txBody>
      </p:sp>
      <p:pic>
        <p:nvPicPr>
          <p:cNvPr id="6" name="Bild 5">
            <a:extLst>
              <a:ext uri="{FF2B5EF4-FFF2-40B4-BE49-F238E27FC236}">
                <a16:creationId xmlns:a16="http://schemas.microsoft.com/office/drawing/2014/main" id="{028D164E-83D4-F21E-894D-3097B78907B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495973" y="188913"/>
            <a:ext cx="288040" cy="180025"/>
          </a:xfrm>
          <a:prstGeom prst="rect">
            <a:avLst/>
          </a:prstGeom>
        </p:spPr>
      </p:pic>
      <p:sp>
        <p:nvSpPr>
          <p:cNvPr id="7" name="Ellips 6">
            <a:extLst>
              <a:ext uri="{FF2B5EF4-FFF2-40B4-BE49-F238E27FC236}">
                <a16:creationId xmlns:a16="http://schemas.microsoft.com/office/drawing/2014/main" id="{96FE6E76-CCA9-0EAC-1CBF-EC2B56F5650C}"/>
              </a:ext>
            </a:extLst>
          </p:cNvPr>
          <p:cNvSpPr>
            <a:spLocks noChangeAspect="1"/>
          </p:cNvSpPr>
          <p:nvPr userDrawn="1"/>
        </p:nvSpPr>
        <p:spPr>
          <a:xfrm>
            <a:off x="198000" y="2121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951D54E9-4B44-A508-B2A1-350C12B917CA}"/>
              </a:ext>
            </a:extLst>
          </p:cNvPr>
          <p:cNvSpPr>
            <a:spLocks noChangeAspect="1"/>
          </p:cNvSpPr>
          <p:nvPr userDrawn="1"/>
        </p:nvSpPr>
        <p:spPr>
          <a:xfrm>
            <a:off x="198000" y="341046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80338F5D-ADCA-52E0-4CD3-D9861F515902}"/>
              </a:ext>
            </a:extLst>
          </p:cNvPr>
          <p:cNvSpPr>
            <a:spLocks noChangeAspect="1"/>
          </p:cNvSpPr>
          <p:nvPr userDrawn="1"/>
        </p:nvSpPr>
        <p:spPr>
          <a:xfrm>
            <a:off x="198000" y="66078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Ellips 11">
            <a:extLst>
              <a:ext uri="{FF2B5EF4-FFF2-40B4-BE49-F238E27FC236}">
                <a16:creationId xmlns:a16="http://schemas.microsoft.com/office/drawing/2014/main" id="{1D2D84A0-D43D-402D-CE32-7A8343B21A83}"/>
              </a:ext>
            </a:extLst>
          </p:cNvPr>
          <p:cNvSpPr>
            <a:spLocks noChangeAspect="1"/>
          </p:cNvSpPr>
          <p:nvPr userDrawn="1"/>
        </p:nvSpPr>
        <p:spPr>
          <a:xfrm>
            <a:off x="6079435" y="66078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DA59A8F3-E758-794E-F24A-0C724B0408B5}"/>
              </a:ext>
            </a:extLst>
          </p:cNvPr>
          <p:cNvSpPr>
            <a:spLocks noChangeAspect="1"/>
          </p:cNvSpPr>
          <p:nvPr userDrawn="1"/>
        </p:nvSpPr>
        <p:spPr>
          <a:xfrm>
            <a:off x="11965500" y="66078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Ellips 14">
            <a:extLst>
              <a:ext uri="{FF2B5EF4-FFF2-40B4-BE49-F238E27FC236}">
                <a16:creationId xmlns:a16="http://schemas.microsoft.com/office/drawing/2014/main" id="{5FC75FC0-4C53-313F-E5A7-E406DFD03A93}"/>
              </a:ext>
            </a:extLst>
          </p:cNvPr>
          <p:cNvSpPr>
            <a:spLocks noChangeAspect="1"/>
          </p:cNvSpPr>
          <p:nvPr userDrawn="1"/>
        </p:nvSpPr>
        <p:spPr>
          <a:xfrm>
            <a:off x="11965500" y="341046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Ellips 16">
            <a:extLst>
              <a:ext uri="{FF2B5EF4-FFF2-40B4-BE49-F238E27FC236}">
                <a16:creationId xmlns:a16="http://schemas.microsoft.com/office/drawing/2014/main" id="{F53775C0-5EB9-A456-232E-AFE675535E19}"/>
              </a:ext>
            </a:extLst>
          </p:cNvPr>
          <p:cNvSpPr>
            <a:spLocks noChangeAspect="1"/>
          </p:cNvSpPr>
          <p:nvPr userDrawn="1"/>
        </p:nvSpPr>
        <p:spPr>
          <a:xfrm>
            <a:off x="11965500" y="2121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Ellips 17">
            <a:extLst>
              <a:ext uri="{FF2B5EF4-FFF2-40B4-BE49-F238E27FC236}">
                <a16:creationId xmlns:a16="http://schemas.microsoft.com/office/drawing/2014/main" id="{8F29C3E5-3E9D-D2EE-4E5D-95D410308863}"/>
              </a:ext>
            </a:extLst>
          </p:cNvPr>
          <p:cNvSpPr>
            <a:spLocks noChangeAspect="1"/>
          </p:cNvSpPr>
          <p:nvPr userDrawn="1"/>
        </p:nvSpPr>
        <p:spPr>
          <a:xfrm>
            <a:off x="6079050" y="2121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52880495"/>
      </p:ext>
    </p:extLst>
  </p:cSld>
  <p:clrMap bg1="lt1" tx1="dk1" bg2="lt2" tx2="dk2" accent1="accent1" accent2="accent2" accent3="accent3" accent4="accent4" accent5="accent5" accent6="accent6" hlink="hlink" folHlink="folHlink"/>
  <p:sldLayoutIdLst>
    <p:sldLayoutId id="2147483781" r:id="rId1"/>
    <p:sldLayoutId id="2147483780"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1">
          <p15:clr>
            <a:srgbClr val="F26B43"/>
          </p15:clr>
        </p15:guide>
        <p15:guide id="2" pos="7560">
          <p15:clr>
            <a:srgbClr val="F26B43"/>
          </p15:clr>
        </p15:guide>
        <p15:guide id="3" orient="horz" pos="119">
          <p15:clr>
            <a:srgbClr val="F26B43"/>
          </p15:clr>
        </p15:guide>
        <p15:guide id="4" orient="horz" pos="4201">
          <p15:clr>
            <a:srgbClr val="F26B43"/>
          </p15:clr>
        </p15:guide>
        <p15:guide id="5" pos="3840">
          <p15:clr>
            <a:srgbClr val="F26B43"/>
          </p15:clr>
        </p15:guide>
        <p15:guide id="6" orient="horz" pos="2160">
          <p15:clr>
            <a:srgbClr val="F26B43"/>
          </p15:clr>
        </p15:guide>
        <p15:guide id="7" pos="257">
          <p15:clr>
            <a:srgbClr val="F26B43"/>
          </p15:clr>
        </p15:guide>
        <p15:guide id="8" pos="7423">
          <p15:clr>
            <a:srgbClr val="F26B43"/>
          </p15:clr>
        </p15:guide>
        <p15:guide id="9" orient="horz" pos="4065">
          <p15:clr>
            <a:srgbClr val="F26B43"/>
          </p15:clr>
        </p15:guide>
        <p15:guide id="10" orient="horz" pos="255">
          <p15:clr>
            <a:srgbClr val="F26B43"/>
          </p15:clr>
        </p15:guide>
        <p15:guide id="15" pos="5155" userDrawn="1">
          <p15:clr>
            <a:srgbClr val="F26B43"/>
          </p15:clr>
        </p15:guide>
        <p15:guide id="16" pos="4892" userDrawn="1">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A896986F-A3C5-8471-F638-E854BD79E41B}"/>
              </a:ext>
            </a:extLst>
          </p:cNvPr>
          <p:cNvSpPr/>
          <p:nvPr userDrawn="1"/>
        </p:nvSpPr>
        <p:spPr>
          <a:xfrm>
            <a:off x="-1" y="0"/>
            <a:ext cx="8183563"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Platshållare för bildnummer 3">
            <a:extLst>
              <a:ext uri="{FF2B5EF4-FFF2-40B4-BE49-F238E27FC236}">
                <a16:creationId xmlns:a16="http://schemas.microsoft.com/office/drawing/2014/main" id="{9BEB54B5-B48B-DB01-79A0-5C0C1E15D12A}"/>
              </a:ext>
            </a:extLst>
          </p:cNvPr>
          <p:cNvSpPr txBox="1">
            <a:spLocks/>
          </p:cNvSpPr>
          <p:nvPr userDrawn="1"/>
        </p:nvSpPr>
        <p:spPr>
          <a:xfrm>
            <a:off x="10704512" y="6453188"/>
            <a:ext cx="1079501" cy="215900"/>
          </a:xfrm>
          <a:prstGeom prst="rect">
            <a:avLst/>
          </a:prstGeom>
        </p:spPr>
        <p:txBody>
          <a:bodyPr lIns="0" tIns="0" rIns="0" bIns="0" anchor="b"/>
          <a:lstStyle>
            <a:defPPr>
              <a:defRPr lang="sv-SE"/>
            </a:defPPr>
            <a:lvl1pPr marL="0" algn="l" defTabSz="914400" rtl="0" eaLnBrk="1" latinLnBrk="0" hangingPunct="1">
              <a:defRPr sz="10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D74AFC0-3846-EF40-A639-AC41EA029098}" type="slidenum">
              <a:rPr lang="sv-SE" sz="600" smtClean="0"/>
              <a:pPr algn="r"/>
              <a:t>‹#›</a:t>
            </a:fld>
            <a:endParaRPr lang="sv-SE" sz="600"/>
          </a:p>
        </p:txBody>
      </p:sp>
      <p:pic>
        <p:nvPicPr>
          <p:cNvPr id="6" name="Bild 5">
            <a:extLst>
              <a:ext uri="{FF2B5EF4-FFF2-40B4-BE49-F238E27FC236}">
                <a16:creationId xmlns:a16="http://schemas.microsoft.com/office/drawing/2014/main" id="{028D164E-83D4-F21E-894D-3097B78907B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495973" y="188913"/>
            <a:ext cx="288040" cy="180025"/>
          </a:xfrm>
          <a:prstGeom prst="rect">
            <a:avLst/>
          </a:prstGeom>
        </p:spPr>
      </p:pic>
      <p:sp>
        <p:nvSpPr>
          <p:cNvPr id="7" name="Ellips 6">
            <a:extLst>
              <a:ext uri="{FF2B5EF4-FFF2-40B4-BE49-F238E27FC236}">
                <a16:creationId xmlns:a16="http://schemas.microsoft.com/office/drawing/2014/main" id="{96FE6E76-CCA9-0EAC-1CBF-EC2B56F5650C}"/>
              </a:ext>
            </a:extLst>
          </p:cNvPr>
          <p:cNvSpPr>
            <a:spLocks noChangeAspect="1"/>
          </p:cNvSpPr>
          <p:nvPr userDrawn="1"/>
        </p:nvSpPr>
        <p:spPr>
          <a:xfrm>
            <a:off x="198000" y="2121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951D54E9-4B44-A508-B2A1-350C12B917CA}"/>
              </a:ext>
            </a:extLst>
          </p:cNvPr>
          <p:cNvSpPr>
            <a:spLocks noChangeAspect="1"/>
          </p:cNvSpPr>
          <p:nvPr userDrawn="1"/>
        </p:nvSpPr>
        <p:spPr>
          <a:xfrm>
            <a:off x="198000" y="341046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80338F5D-ADCA-52E0-4CD3-D9861F515902}"/>
              </a:ext>
            </a:extLst>
          </p:cNvPr>
          <p:cNvSpPr>
            <a:spLocks noChangeAspect="1"/>
          </p:cNvSpPr>
          <p:nvPr userDrawn="1"/>
        </p:nvSpPr>
        <p:spPr>
          <a:xfrm>
            <a:off x="198000" y="66078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Ellips 11">
            <a:extLst>
              <a:ext uri="{FF2B5EF4-FFF2-40B4-BE49-F238E27FC236}">
                <a16:creationId xmlns:a16="http://schemas.microsoft.com/office/drawing/2014/main" id="{1D2D84A0-D43D-402D-CE32-7A8343B21A83}"/>
              </a:ext>
            </a:extLst>
          </p:cNvPr>
          <p:cNvSpPr>
            <a:spLocks noChangeAspect="1"/>
          </p:cNvSpPr>
          <p:nvPr userDrawn="1"/>
        </p:nvSpPr>
        <p:spPr>
          <a:xfrm>
            <a:off x="6079435" y="66078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DA59A8F3-E758-794E-F24A-0C724B0408B5}"/>
              </a:ext>
            </a:extLst>
          </p:cNvPr>
          <p:cNvSpPr>
            <a:spLocks noChangeAspect="1"/>
          </p:cNvSpPr>
          <p:nvPr userDrawn="1"/>
        </p:nvSpPr>
        <p:spPr>
          <a:xfrm>
            <a:off x="11965500" y="66078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Ellips 14">
            <a:extLst>
              <a:ext uri="{FF2B5EF4-FFF2-40B4-BE49-F238E27FC236}">
                <a16:creationId xmlns:a16="http://schemas.microsoft.com/office/drawing/2014/main" id="{5FC75FC0-4C53-313F-E5A7-E406DFD03A93}"/>
              </a:ext>
            </a:extLst>
          </p:cNvPr>
          <p:cNvSpPr>
            <a:spLocks noChangeAspect="1"/>
          </p:cNvSpPr>
          <p:nvPr userDrawn="1"/>
        </p:nvSpPr>
        <p:spPr>
          <a:xfrm>
            <a:off x="11965500" y="341046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Ellips 16">
            <a:extLst>
              <a:ext uri="{FF2B5EF4-FFF2-40B4-BE49-F238E27FC236}">
                <a16:creationId xmlns:a16="http://schemas.microsoft.com/office/drawing/2014/main" id="{F53775C0-5EB9-A456-232E-AFE675535E19}"/>
              </a:ext>
            </a:extLst>
          </p:cNvPr>
          <p:cNvSpPr>
            <a:spLocks noChangeAspect="1"/>
          </p:cNvSpPr>
          <p:nvPr userDrawn="1"/>
        </p:nvSpPr>
        <p:spPr>
          <a:xfrm>
            <a:off x="11965500" y="2121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Ellips 17">
            <a:extLst>
              <a:ext uri="{FF2B5EF4-FFF2-40B4-BE49-F238E27FC236}">
                <a16:creationId xmlns:a16="http://schemas.microsoft.com/office/drawing/2014/main" id="{8F29C3E5-3E9D-D2EE-4E5D-95D410308863}"/>
              </a:ext>
            </a:extLst>
          </p:cNvPr>
          <p:cNvSpPr>
            <a:spLocks noChangeAspect="1"/>
          </p:cNvSpPr>
          <p:nvPr userDrawn="1"/>
        </p:nvSpPr>
        <p:spPr>
          <a:xfrm>
            <a:off x="6079050" y="2121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955716851"/>
      </p:ext>
    </p:extLst>
  </p:cSld>
  <p:clrMap bg1="lt1" tx1="dk1" bg2="lt2" tx2="dk2" accent1="accent1" accent2="accent2" accent3="accent3" accent4="accent4" accent5="accent5" accent6="accent6" hlink="hlink" folHlink="folHlink"/>
  <p:sldLayoutIdLst>
    <p:sldLayoutId id="2147483805" r:id="rId1"/>
    <p:sldLayoutId id="2147483804"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1">
          <p15:clr>
            <a:srgbClr val="F26B43"/>
          </p15:clr>
        </p15:guide>
        <p15:guide id="2" pos="7560">
          <p15:clr>
            <a:srgbClr val="F26B43"/>
          </p15:clr>
        </p15:guide>
        <p15:guide id="3" orient="horz" pos="119">
          <p15:clr>
            <a:srgbClr val="F26B43"/>
          </p15:clr>
        </p15:guide>
        <p15:guide id="4" orient="horz" pos="4201">
          <p15:clr>
            <a:srgbClr val="F26B43"/>
          </p15:clr>
        </p15:guide>
        <p15:guide id="5" pos="3840">
          <p15:clr>
            <a:srgbClr val="F26B43"/>
          </p15:clr>
        </p15:guide>
        <p15:guide id="6" orient="horz" pos="2160">
          <p15:clr>
            <a:srgbClr val="F26B43"/>
          </p15:clr>
        </p15:guide>
        <p15:guide id="7" pos="257">
          <p15:clr>
            <a:srgbClr val="F26B43"/>
          </p15:clr>
        </p15:guide>
        <p15:guide id="8" pos="7423">
          <p15:clr>
            <a:srgbClr val="F26B43"/>
          </p15:clr>
        </p15:guide>
        <p15:guide id="9" orient="horz" pos="4065">
          <p15:clr>
            <a:srgbClr val="F26B43"/>
          </p15:clr>
        </p15:guide>
        <p15:guide id="10" orient="horz" pos="255">
          <p15:clr>
            <a:srgbClr val="F26B43"/>
          </p15:clr>
        </p15:guide>
        <p15:guide id="15" pos="5155">
          <p15:clr>
            <a:srgbClr val="F26B43"/>
          </p15:clr>
        </p15:guide>
        <p15:guide id="16" pos="4892">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A896986F-A3C5-8471-F638-E854BD79E41B}"/>
              </a:ext>
            </a:extLst>
          </p:cNvPr>
          <p:cNvSpPr/>
          <p:nvPr userDrawn="1"/>
        </p:nvSpPr>
        <p:spPr>
          <a:xfrm>
            <a:off x="-1" y="0"/>
            <a:ext cx="8183563"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Platshållare för bildnummer 3">
            <a:extLst>
              <a:ext uri="{FF2B5EF4-FFF2-40B4-BE49-F238E27FC236}">
                <a16:creationId xmlns:a16="http://schemas.microsoft.com/office/drawing/2014/main" id="{66BCEF34-ADDA-E78A-9206-A2CCF8BBA05D}"/>
              </a:ext>
            </a:extLst>
          </p:cNvPr>
          <p:cNvSpPr txBox="1">
            <a:spLocks/>
          </p:cNvSpPr>
          <p:nvPr userDrawn="1"/>
        </p:nvSpPr>
        <p:spPr>
          <a:xfrm>
            <a:off x="10704512" y="6453188"/>
            <a:ext cx="1079501" cy="215900"/>
          </a:xfrm>
          <a:prstGeom prst="rect">
            <a:avLst/>
          </a:prstGeom>
        </p:spPr>
        <p:txBody>
          <a:bodyPr lIns="0" tIns="0" rIns="0" bIns="0" anchor="b"/>
          <a:lstStyle>
            <a:defPPr>
              <a:defRPr lang="sv-SE"/>
            </a:defPPr>
            <a:lvl1pPr marL="0" algn="l" defTabSz="914400" rtl="0" eaLnBrk="1" latinLnBrk="0" hangingPunct="1">
              <a:defRPr sz="10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D74AFC0-3846-EF40-A639-AC41EA029098}" type="slidenum">
              <a:rPr lang="sv-SE" sz="600" smtClean="0">
                <a:solidFill>
                  <a:schemeClr val="bg1"/>
                </a:solidFill>
              </a:rPr>
              <a:pPr algn="r"/>
              <a:t>‹#›</a:t>
            </a:fld>
            <a:endParaRPr lang="sv-SE" sz="600">
              <a:solidFill>
                <a:schemeClr val="bg1"/>
              </a:solidFill>
            </a:endParaRPr>
          </a:p>
        </p:txBody>
      </p:sp>
      <p:pic>
        <p:nvPicPr>
          <p:cNvPr id="4" name="Bild 3">
            <a:extLst>
              <a:ext uri="{FF2B5EF4-FFF2-40B4-BE49-F238E27FC236}">
                <a16:creationId xmlns:a16="http://schemas.microsoft.com/office/drawing/2014/main" id="{E8363E36-26F8-796E-5D7F-59E2A631ACD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495973" y="188912"/>
            <a:ext cx="288040" cy="180025"/>
          </a:xfrm>
          <a:prstGeom prst="rect">
            <a:avLst/>
          </a:prstGeom>
        </p:spPr>
      </p:pic>
      <p:sp>
        <p:nvSpPr>
          <p:cNvPr id="5" name="Ellips 4">
            <a:extLst>
              <a:ext uri="{FF2B5EF4-FFF2-40B4-BE49-F238E27FC236}">
                <a16:creationId xmlns:a16="http://schemas.microsoft.com/office/drawing/2014/main" id="{484CAA86-A97C-258F-1AD8-D96FC4C53CFC}"/>
              </a:ext>
            </a:extLst>
          </p:cNvPr>
          <p:cNvSpPr>
            <a:spLocks noChangeAspect="1"/>
          </p:cNvSpPr>
          <p:nvPr userDrawn="1"/>
        </p:nvSpPr>
        <p:spPr>
          <a:xfrm>
            <a:off x="19800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5929597F-5137-926A-6366-1A0695E86D03}"/>
              </a:ext>
            </a:extLst>
          </p:cNvPr>
          <p:cNvSpPr>
            <a:spLocks noChangeAspect="1"/>
          </p:cNvSpPr>
          <p:nvPr userDrawn="1"/>
        </p:nvSpPr>
        <p:spPr>
          <a:xfrm>
            <a:off x="198000" y="3410463"/>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7150AA72-8386-AADB-39C6-535451DF8578}"/>
              </a:ext>
            </a:extLst>
          </p:cNvPr>
          <p:cNvSpPr>
            <a:spLocks noChangeAspect="1"/>
          </p:cNvSpPr>
          <p:nvPr userDrawn="1"/>
        </p:nvSpPr>
        <p:spPr>
          <a:xfrm>
            <a:off x="198000"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Ellips 15">
            <a:extLst>
              <a:ext uri="{FF2B5EF4-FFF2-40B4-BE49-F238E27FC236}">
                <a16:creationId xmlns:a16="http://schemas.microsoft.com/office/drawing/2014/main" id="{AB4E1559-574F-507C-3FE3-A10E086FDB39}"/>
              </a:ext>
            </a:extLst>
          </p:cNvPr>
          <p:cNvSpPr>
            <a:spLocks noChangeAspect="1"/>
          </p:cNvSpPr>
          <p:nvPr userDrawn="1"/>
        </p:nvSpPr>
        <p:spPr>
          <a:xfrm>
            <a:off x="6079435"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Ellips 18">
            <a:extLst>
              <a:ext uri="{FF2B5EF4-FFF2-40B4-BE49-F238E27FC236}">
                <a16:creationId xmlns:a16="http://schemas.microsoft.com/office/drawing/2014/main" id="{F7E5BD91-7323-223D-43B5-C4A527810642}"/>
              </a:ext>
            </a:extLst>
          </p:cNvPr>
          <p:cNvSpPr>
            <a:spLocks noChangeAspect="1"/>
          </p:cNvSpPr>
          <p:nvPr userDrawn="1"/>
        </p:nvSpPr>
        <p:spPr>
          <a:xfrm>
            <a:off x="11965500"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Ellips 19">
            <a:extLst>
              <a:ext uri="{FF2B5EF4-FFF2-40B4-BE49-F238E27FC236}">
                <a16:creationId xmlns:a16="http://schemas.microsoft.com/office/drawing/2014/main" id="{5CD40B50-394C-9BE9-9854-6D6AD5F25856}"/>
              </a:ext>
            </a:extLst>
          </p:cNvPr>
          <p:cNvSpPr>
            <a:spLocks noChangeAspect="1"/>
          </p:cNvSpPr>
          <p:nvPr userDrawn="1"/>
        </p:nvSpPr>
        <p:spPr>
          <a:xfrm>
            <a:off x="11965500" y="3410463"/>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Ellips 20">
            <a:extLst>
              <a:ext uri="{FF2B5EF4-FFF2-40B4-BE49-F238E27FC236}">
                <a16:creationId xmlns:a16="http://schemas.microsoft.com/office/drawing/2014/main" id="{1A6D093A-7A31-6A71-5852-E18A7F1FA3F7}"/>
              </a:ext>
            </a:extLst>
          </p:cNvPr>
          <p:cNvSpPr>
            <a:spLocks noChangeAspect="1"/>
          </p:cNvSpPr>
          <p:nvPr userDrawn="1"/>
        </p:nvSpPr>
        <p:spPr>
          <a:xfrm>
            <a:off x="1196550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Ellips 21">
            <a:extLst>
              <a:ext uri="{FF2B5EF4-FFF2-40B4-BE49-F238E27FC236}">
                <a16:creationId xmlns:a16="http://schemas.microsoft.com/office/drawing/2014/main" id="{705F6F7D-B604-5282-1DBA-5B9F947CD1E2}"/>
              </a:ext>
            </a:extLst>
          </p:cNvPr>
          <p:cNvSpPr>
            <a:spLocks noChangeAspect="1"/>
          </p:cNvSpPr>
          <p:nvPr userDrawn="1"/>
        </p:nvSpPr>
        <p:spPr>
          <a:xfrm>
            <a:off x="607905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027333281"/>
      </p:ext>
    </p:extLst>
  </p:cSld>
  <p:clrMap bg1="lt1" tx1="dk1" bg2="lt2" tx2="dk2" accent1="accent1" accent2="accent2" accent3="accent3" accent4="accent4" accent5="accent5" accent6="accent6" hlink="hlink" folHlink="folHlink"/>
  <p:sldLayoutIdLst>
    <p:sldLayoutId id="2147483808" r:id="rId1"/>
    <p:sldLayoutId id="2147483807"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1">
          <p15:clr>
            <a:srgbClr val="F26B43"/>
          </p15:clr>
        </p15:guide>
        <p15:guide id="2" pos="7560">
          <p15:clr>
            <a:srgbClr val="F26B43"/>
          </p15:clr>
        </p15:guide>
        <p15:guide id="3" orient="horz" pos="119">
          <p15:clr>
            <a:srgbClr val="F26B43"/>
          </p15:clr>
        </p15:guide>
        <p15:guide id="4" orient="horz" pos="4201">
          <p15:clr>
            <a:srgbClr val="F26B43"/>
          </p15:clr>
        </p15:guide>
        <p15:guide id="5" pos="3840">
          <p15:clr>
            <a:srgbClr val="F26B43"/>
          </p15:clr>
        </p15:guide>
        <p15:guide id="6" orient="horz" pos="2160">
          <p15:clr>
            <a:srgbClr val="F26B43"/>
          </p15:clr>
        </p15:guide>
        <p15:guide id="7" pos="257">
          <p15:clr>
            <a:srgbClr val="F26B43"/>
          </p15:clr>
        </p15:guide>
        <p15:guide id="8" pos="7423">
          <p15:clr>
            <a:srgbClr val="F26B43"/>
          </p15:clr>
        </p15:guide>
        <p15:guide id="9" orient="horz" pos="4065">
          <p15:clr>
            <a:srgbClr val="F26B43"/>
          </p15:clr>
        </p15:guide>
        <p15:guide id="10" orient="horz" pos="255">
          <p15:clr>
            <a:srgbClr val="F26B43"/>
          </p15:clr>
        </p15:guide>
        <p15:guide id="15" pos="5155">
          <p15:clr>
            <a:srgbClr val="F26B43"/>
          </p15:clr>
        </p15:guide>
        <p15:guide id="16" pos="4892">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A896986F-A3C5-8471-F638-E854BD79E41B}"/>
              </a:ext>
            </a:extLst>
          </p:cNvPr>
          <p:cNvSpPr/>
          <p:nvPr userDrawn="1"/>
        </p:nvSpPr>
        <p:spPr>
          <a:xfrm>
            <a:off x="-1" y="0"/>
            <a:ext cx="8183563"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Platshållare för bildnummer 3">
            <a:extLst>
              <a:ext uri="{FF2B5EF4-FFF2-40B4-BE49-F238E27FC236}">
                <a16:creationId xmlns:a16="http://schemas.microsoft.com/office/drawing/2014/main" id="{66BCEF34-ADDA-E78A-9206-A2CCF8BBA05D}"/>
              </a:ext>
            </a:extLst>
          </p:cNvPr>
          <p:cNvSpPr txBox="1">
            <a:spLocks/>
          </p:cNvSpPr>
          <p:nvPr userDrawn="1"/>
        </p:nvSpPr>
        <p:spPr>
          <a:xfrm>
            <a:off x="10704512" y="6453188"/>
            <a:ext cx="1079501" cy="215900"/>
          </a:xfrm>
          <a:prstGeom prst="rect">
            <a:avLst/>
          </a:prstGeom>
        </p:spPr>
        <p:txBody>
          <a:bodyPr lIns="0" tIns="0" rIns="0" bIns="0" anchor="b"/>
          <a:lstStyle>
            <a:defPPr>
              <a:defRPr lang="sv-SE"/>
            </a:defPPr>
            <a:lvl1pPr marL="0" algn="l" defTabSz="914400" rtl="0" eaLnBrk="1" latinLnBrk="0" hangingPunct="1">
              <a:defRPr sz="10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D74AFC0-3846-EF40-A639-AC41EA029098}" type="slidenum">
              <a:rPr lang="sv-SE" sz="600" smtClean="0">
                <a:solidFill>
                  <a:schemeClr val="bg1"/>
                </a:solidFill>
              </a:rPr>
              <a:pPr algn="r"/>
              <a:t>‹#›</a:t>
            </a:fld>
            <a:endParaRPr lang="sv-SE" sz="600">
              <a:solidFill>
                <a:schemeClr val="bg1"/>
              </a:solidFill>
            </a:endParaRPr>
          </a:p>
        </p:txBody>
      </p:sp>
      <p:pic>
        <p:nvPicPr>
          <p:cNvPr id="4" name="Bild 3">
            <a:extLst>
              <a:ext uri="{FF2B5EF4-FFF2-40B4-BE49-F238E27FC236}">
                <a16:creationId xmlns:a16="http://schemas.microsoft.com/office/drawing/2014/main" id="{E8363E36-26F8-796E-5D7F-59E2A631ACD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495973" y="188912"/>
            <a:ext cx="288040" cy="180025"/>
          </a:xfrm>
          <a:prstGeom prst="rect">
            <a:avLst/>
          </a:prstGeom>
        </p:spPr>
      </p:pic>
      <p:sp>
        <p:nvSpPr>
          <p:cNvPr id="5" name="Ellips 4">
            <a:extLst>
              <a:ext uri="{FF2B5EF4-FFF2-40B4-BE49-F238E27FC236}">
                <a16:creationId xmlns:a16="http://schemas.microsoft.com/office/drawing/2014/main" id="{484CAA86-A97C-258F-1AD8-D96FC4C53CFC}"/>
              </a:ext>
            </a:extLst>
          </p:cNvPr>
          <p:cNvSpPr>
            <a:spLocks noChangeAspect="1"/>
          </p:cNvSpPr>
          <p:nvPr userDrawn="1"/>
        </p:nvSpPr>
        <p:spPr>
          <a:xfrm>
            <a:off x="19800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5929597F-5137-926A-6366-1A0695E86D03}"/>
              </a:ext>
            </a:extLst>
          </p:cNvPr>
          <p:cNvSpPr>
            <a:spLocks noChangeAspect="1"/>
          </p:cNvSpPr>
          <p:nvPr userDrawn="1"/>
        </p:nvSpPr>
        <p:spPr>
          <a:xfrm>
            <a:off x="198000" y="3410463"/>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7150AA72-8386-AADB-39C6-535451DF8578}"/>
              </a:ext>
            </a:extLst>
          </p:cNvPr>
          <p:cNvSpPr>
            <a:spLocks noChangeAspect="1"/>
          </p:cNvSpPr>
          <p:nvPr userDrawn="1"/>
        </p:nvSpPr>
        <p:spPr>
          <a:xfrm>
            <a:off x="198000"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Ellips 15">
            <a:extLst>
              <a:ext uri="{FF2B5EF4-FFF2-40B4-BE49-F238E27FC236}">
                <a16:creationId xmlns:a16="http://schemas.microsoft.com/office/drawing/2014/main" id="{AB4E1559-574F-507C-3FE3-A10E086FDB39}"/>
              </a:ext>
            </a:extLst>
          </p:cNvPr>
          <p:cNvSpPr>
            <a:spLocks noChangeAspect="1"/>
          </p:cNvSpPr>
          <p:nvPr userDrawn="1"/>
        </p:nvSpPr>
        <p:spPr>
          <a:xfrm>
            <a:off x="6079435"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Ellips 18">
            <a:extLst>
              <a:ext uri="{FF2B5EF4-FFF2-40B4-BE49-F238E27FC236}">
                <a16:creationId xmlns:a16="http://schemas.microsoft.com/office/drawing/2014/main" id="{F7E5BD91-7323-223D-43B5-C4A527810642}"/>
              </a:ext>
            </a:extLst>
          </p:cNvPr>
          <p:cNvSpPr>
            <a:spLocks noChangeAspect="1"/>
          </p:cNvSpPr>
          <p:nvPr userDrawn="1"/>
        </p:nvSpPr>
        <p:spPr>
          <a:xfrm>
            <a:off x="11965500"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Ellips 19">
            <a:extLst>
              <a:ext uri="{FF2B5EF4-FFF2-40B4-BE49-F238E27FC236}">
                <a16:creationId xmlns:a16="http://schemas.microsoft.com/office/drawing/2014/main" id="{5CD40B50-394C-9BE9-9854-6D6AD5F25856}"/>
              </a:ext>
            </a:extLst>
          </p:cNvPr>
          <p:cNvSpPr>
            <a:spLocks noChangeAspect="1"/>
          </p:cNvSpPr>
          <p:nvPr userDrawn="1"/>
        </p:nvSpPr>
        <p:spPr>
          <a:xfrm>
            <a:off x="11965500" y="3410463"/>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Ellips 20">
            <a:extLst>
              <a:ext uri="{FF2B5EF4-FFF2-40B4-BE49-F238E27FC236}">
                <a16:creationId xmlns:a16="http://schemas.microsoft.com/office/drawing/2014/main" id="{1A6D093A-7A31-6A71-5852-E18A7F1FA3F7}"/>
              </a:ext>
            </a:extLst>
          </p:cNvPr>
          <p:cNvSpPr>
            <a:spLocks noChangeAspect="1"/>
          </p:cNvSpPr>
          <p:nvPr userDrawn="1"/>
        </p:nvSpPr>
        <p:spPr>
          <a:xfrm>
            <a:off x="1196550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Ellips 21">
            <a:extLst>
              <a:ext uri="{FF2B5EF4-FFF2-40B4-BE49-F238E27FC236}">
                <a16:creationId xmlns:a16="http://schemas.microsoft.com/office/drawing/2014/main" id="{705F6F7D-B604-5282-1DBA-5B9F947CD1E2}"/>
              </a:ext>
            </a:extLst>
          </p:cNvPr>
          <p:cNvSpPr>
            <a:spLocks noChangeAspect="1"/>
          </p:cNvSpPr>
          <p:nvPr userDrawn="1"/>
        </p:nvSpPr>
        <p:spPr>
          <a:xfrm>
            <a:off x="607905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953815883"/>
      </p:ext>
    </p:extLst>
  </p:cSld>
  <p:clrMap bg1="lt1" tx1="dk1" bg2="lt2" tx2="dk2" accent1="accent1" accent2="accent2" accent3="accent3" accent4="accent4" accent5="accent5" accent6="accent6" hlink="hlink" folHlink="folHlink"/>
  <p:sldLayoutIdLst>
    <p:sldLayoutId id="2147483811" r:id="rId1"/>
    <p:sldLayoutId id="2147483810"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1">
          <p15:clr>
            <a:srgbClr val="F26B43"/>
          </p15:clr>
        </p15:guide>
        <p15:guide id="2" pos="7560">
          <p15:clr>
            <a:srgbClr val="F26B43"/>
          </p15:clr>
        </p15:guide>
        <p15:guide id="3" orient="horz" pos="119">
          <p15:clr>
            <a:srgbClr val="F26B43"/>
          </p15:clr>
        </p15:guide>
        <p15:guide id="4" orient="horz" pos="4201">
          <p15:clr>
            <a:srgbClr val="F26B43"/>
          </p15:clr>
        </p15:guide>
        <p15:guide id="5" pos="3840">
          <p15:clr>
            <a:srgbClr val="F26B43"/>
          </p15:clr>
        </p15:guide>
        <p15:guide id="6" orient="horz" pos="2160">
          <p15:clr>
            <a:srgbClr val="F26B43"/>
          </p15:clr>
        </p15:guide>
        <p15:guide id="7" pos="257">
          <p15:clr>
            <a:srgbClr val="F26B43"/>
          </p15:clr>
        </p15:guide>
        <p15:guide id="8" pos="7423">
          <p15:clr>
            <a:srgbClr val="F26B43"/>
          </p15:clr>
        </p15:guide>
        <p15:guide id="9" orient="horz" pos="4065">
          <p15:clr>
            <a:srgbClr val="F26B43"/>
          </p15:clr>
        </p15:guide>
        <p15:guide id="10" orient="horz" pos="255">
          <p15:clr>
            <a:srgbClr val="F26B43"/>
          </p15:clr>
        </p15:guide>
        <p15:guide id="15" pos="5155">
          <p15:clr>
            <a:srgbClr val="F26B43"/>
          </p15:clr>
        </p15:guide>
        <p15:guide id="16" pos="4892">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A896986F-A3C5-8471-F638-E854BD79E41B}"/>
              </a:ext>
            </a:extLst>
          </p:cNvPr>
          <p:cNvSpPr/>
          <p:nvPr userDrawn="1"/>
        </p:nvSpPr>
        <p:spPr>
          <a:xfrm>
            <a:off x="-1" y="0"/>
            <a:ext cx="8183563"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Platshållare för bildnummer 3">
            <a:extLst>
              <a:ext uri="{FF2B5EF4-FFF2-40B4-BE49-F238E27FC236}">
                <a16:creationId xmlns:a16="http://schemas.microsoft.com/office/drawing/2014/main" id="{66BCEF34-ADDA-E78A-9206-A2CCF8BBA05D}"/>
              </a:ext>
            </a:extLst>
          </p:cNvPr>
          <p:cNvSpPr txBox="1">
            <a:spLocks/>
          </p:cNvSpPr>
          <p:nvPr userDrawn="1"/>
        </p:nvSpPr>
        <p:spPr>
          <a:xfrm>
            <a:off x="10704512" y="6453188"/>
            <a:ext cx="1079501" cy="215900"/>
          </a:xfrm>
          <a:prstGeom prst="rect">
            <a:avLst/>
          </a:prstGeom>
        </p:spPr>
        <p:txBody>
          <a:bodyPr lIns="0" tIns="0" rIns="0" bIns="0" anchor="b"/>
          <a:lstStyle>
            <a:defPPr>
              <a:defRPr lang="sv-SE"/>
            </a:defPPr>
            <a:lvl1pPr marL="0" algn="l" defTabSz="914400" rtl="0" eaLnBrk="1" latinLnBrk="0" hangingPunct="1">
              <a:defRPr sz="10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D74AFC0-3846-EF40-A639-AC41EA029098}" type="slidenum">
              <a:rPr lang="sv-SE" sz="600" smtClean="0">
                <a:solidFill>
                  <a:schemeClr val="bg1"/>
                </a:solidFill>
              </a:rPr>
              <a:pPr algn="r"/>
              <a:t>‹#›</a:t>
            </a:fld>
            <a:endParaRPr lang="sv-SE" sz="600">
              <a:solidFill>
                <a:schemeClr val="bg1"/>
              </a:solidFill>
            </a:endParaRPr>
          </a:p>
        </p:txBody>
      </p:sp>
      <p:pic>
        <p:nvPicPr>
          <p:cNvPr id="4" name="Bild 3">
            <a:extLst>
              <a:ext uri="{FF2B5EF4-FFF2-40B4-BE49-F238E27FC236}">
                <a16:creationId xmlns:a16="http://schemas.microsoft.com/office/drawing/2014/main" id="{E8363E36-26F8-796E-5D7F-59E2A631ACD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495973" y="188912"/>
            <a:ext cx="288040" cy="180025"/>
          </a:xfrm>
          <a:prstGeom prst="rect">
            <a:avLst/>
          </a:prstGeom>
        </p:spPr>
      </p:pic>
      <p:sp>
        <p:nvSpPr>
          <p:cNvPr id="5" name="Ellips 4">
            <a:extLst>
              <a:ext uri="{FF2B5EF4-FFF2-40B4-BE49-F238E27FC236}">
                <a16:creationId xmlns:a16="http://schemas.microsoft.com/office/drawing/2014/main" id="{484CAA86-A97C-258F-1AD8-D96FC4C53CFC}"/>
              </a:ext>
            </a:extLst>
          </p:cNvPr>
          <p:cNvSpPr>
            <a:spLocks noChangeAspect="1"/>
          </p:cNvSpPr>
          <p:nvPr userDrawn="1"/>
        </p:nvSpPr>
        <p:spPr>
          <a:xfrm>
            <a:off x="19800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5929597F-5137-926A-6366-1A0695E86D03}"/>
              </a:ext>
            </a:extLst>
          </p:cNvPr>
          <p:cNvSpPr>
            <a:spLocks noChangeAspect="1"/>
          </p:cNvSpPr>
          <p:nvPr userDrawn="1"/>
        </p:nvSpPr>
        <p:spPr>
          <a:xfrm>
            <a:off x="198000" y="3410463"/>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7150AA72-8386-AADB-39C6-535451DF8578}"/>
              </a:ext>
            </a:extLst>
          </p:cNvPr>
          <p:cNvSpPr>
            <a:spLocks noChangeAspect="1"/>
          </p:cNvSpPr>
          <p:nvPr userDrawn="1"/>
        </p:nvSpPr>
        <p:spPr>
          <a:xfrm>
            <a:off x="198000"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Ellips 15">
            <a:extLst>
              <a:ext uri="{FF2B5EF4-FFF2-40B4-BE49-F238E27FC236}">
                <a16:creationId xmlns:a16="http://schemas.microsoft.com/office/drawing/2014/main" id="{AB4E1559-574F-507C-3FE3-A10E086FDB39}"/>
              </a:ext>
            </a:extLst>
          </p:cNvPr>
          <p:cNvSpPr>
            <a:spLocks noChangeAspect="1"/>
          </p:cNvSpPr>
          <p:nvPr userDrawn="1"/>
        </p:nvSpPr>
        <p:spPr>
          <a:xfrm>
            <a:off x="6079435"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Ellips 18">
            <a:extLst>
              <a:ext uri="{FF2B5EF4-FFF2-40B4-BE49-F238E27FC236}">
                <a16:creationId xmlns:a16="http://schemas.microsoft.com/office/drawing/2014/main" id="{F7E5BD91-7323-223D-43B5-C4A527810642}"/>
              </a:ext>
            </a:extLst>
          </p:cNvPr>
          <p:cNvSpPr>
            <a:spLocks noChangeAspect="1"/>
          </p:cNvSpPr>
          <p:nvPr userDrawn="1"/>
        </p:nvSpPr>
        <p:spPr>
          <a:xfrm>
            <a:off x="11965500"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Ellips 19">
            <a:extLst>
              <a:ext uri="{FF2B5EF4-FFF2-40B4-BE49-F238E27FC236}">
                <a16:creationId xmlns:a16="http://schemas.microsoft.com/office/drawing/2014/main" id="{5CD40B50-394C-9BE9-9854-6D6AD5F25856}"/>
              </a:ext>
            </a:extLst>
          </p:cNvPr>
          <p:cNvSpPr>
            <a:spLocks noChangeAspect="1"/>
          </p:cNvSpPr>
          <p:nvPr userDrawn="1"/>
        </p:nvSpPr>
        <p:spPr>
          <a:xfrm>
            <a:off x="11965500" y="3410463"/>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Ellips 20">
            <a:extLst>
              <a:ext uri="{FF2B5EF4-FFF2-40B4-BE49-F238E27FC236}">
                <a16:creationId xmlns:a16="http://schemas.microsoft.com/office/drawing/2014/main" id="{1A6D093A-7A31-6A71-5852-E18A7F1FA3F7}"/>
              </a:ext>
            </a:extLst>
          </p:cNvPr>
          <p:cNvSpPr>
            <a:spLocks noChangeAspect="1"/>
          </p:cNvSpPr>
          <p:nvPr userDrawn="1"/>
        </p:nvSpPr>
        <p:spPr>
          <a:xfrm>
            <a:off x="1196550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Ellips 21">
            <a:extLst>
              <a:ext uri="{FF2B5EF4-FFF2-40B4-BE49-F238E27FC236}">
                <a16:creationId xmlns:a16="http://schemas.microsoft.com/office/drawing/2014/main" id="{705F6F7D-B604-5282-1DBA-5B9F947CD1E2}"/>
              </a:ext>
            </a:extLst>
          </p:cNvPr>
          <p:cNvSpPr>
            <a:spLocks noChangeAspect="1"/>
          </p:cNvSpPr>
          <p:nvPr userDrawn="1"/>
        </p:nvSpPr>
        <p:spPr>
          <a:xfrm>
            <a:off x="607905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495278194"/>
      </p:ext>
    </p:extLst>
  </p:cSld>
  <p:clrMap bg1="lt1" tx1="dk1" bg2="lt2" tx2="dk2" accent1="accent1" accent2="accent2" accent3="accent3" accent4="accent4" accent5="accent5" accent6="accent6" hlink="hlink" folHlink="folHlink"/>
  <p:sldLayoutIdLst>
    <p:sldLayoutId id="2147483814" r:id="rId1"/>
    <p:sldLayoutId id="2147483813"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1">
          <p15:clr>
            <a:srgbClr val="F26B43"/>
          </p15:clr>
        </p15:guide>
        <p15:guide id="2" pos="7560">
          <p15:clr>
            <a:srgbClr val="F26B43"/>
          </p15:clr>
        </p15:guide>
        <p15:guide id="3" orient="horz" pos="119">
          <p15:clr>
            <a:srgbClr val="F26B43"/>
          </p15:clr>
        </p15:guide>
        <p15:guide id="4" orient="horz" pos="4201">
          <p15:clr>
            <a:srgbClr val="F26B43"/>
          </p15:clr>
        </p15:guide>
        <p15:guide id="5" pos="3840">
          <p15:clr>
            <a:srgbClr val="F26B43"/>
          </p15:clr>
        </p15:guide>
        <p15:guide id="6" orient="horz" pos="2160">
          <p15:clr>
            <a:srgbClr val="F26B43"/>
          </p15:clr>
        </p15:guide>
        <p15:guide id="7" pos="257">
          <p15:clr>
            <a:srgbClr val="F26B43"/>
          </p15:clr>
        </p15:guide>
        <p15:guide id="8" pos="7423">
          <p15:clr>
            <a:srgbClr val="F26B43"/>
          </p15:clr>
        </p15:guide>
        <p15:guide id="9" orient="horz" pos="4065">
          <p15:clr>
            <a:srgbClr val="F26B43"/>
          </p15:clr>
        </p15:guide>
        <p15:guide id="10" orient="horz" pos="255">
          <p15:clr>
            <a:srgbClr val="F26B43"/>
          </p15:clr>
        </p15:guide>
        <p15:guide id="15" pos="5155">
          <p15:clr>
            <a:srgbClr val="F26B43"/>
          </p15:clr>
        </p15:guide>
        <p15:guide id="16" pos="489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Platshållare för bildnummer 3">
            <a:extLst>
              <a:ext uri="{FF2B5EF4-FFF2-40B4-BE49-F238E27FC236}">
                <a16:creationId xmlns:a16="http://schemas.microsoft.com/office/drawing/2014/main" id="{9BEB54B5-B48B-DB01-79A0-5C0C1E15D12A}"/>
              </a:ext>
            </a:extLst>
          </p:cNvPr>
          <p:cNvSpPr txBox="1">
            <a:spLocks/>
          </p:cNvSpPr>
          <p:nvPr userDrawn="1"/>
        </p:nvSpPr>
        <p:spPr>
          <a:xfrm>
            <a:off x="10704512" y="6453188"/>
            <a:ext cx="1079501" cy="215900"/>
          </a:xfrm>
          <a:prstGeom prst="rect">
            <a:avLst/>
          </a:prstGeom>
        </p:spPr>
        <p:txBody>
          <a:bodyPr lIns="0" tIns="0" rIns="0" bIns="0" anchor="b"/>
          <a:lstStyle>
            <a:defPPr>
              <a:defRPr lang="sv-SE"/>
            </a:defPPr>
            <a:lvl1pPr marL="0" algn="l" defTabSz="914400" rtl="0" eaLnBrk="1" latinLnBrk="0" hangingPunct="1">
              <a:defRPr sz="10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D74AFC0-3846-EF40-A639-AC41EA029098}" type="slidenum">
              <a:rPr lang="sv-SE" sz="600" smtClean="0"/>
              <a:pPr algn="r"/>
              <a:t>‹#›</a:t>
            </a:fld>
            <a:endParaRPr lang="sv-SE" sz="600"/>
          </a:p>
        </p:txBody>
      </p:sp>
      <p:pic>
        <p:nvPicPr>
          <p:cNvPr id="6" name="Bild 5">
            <a:extLst>
              <a:ext uri="{FF2B5EF4-FFF2-40B4-BE49-F238E27FC236}">
                <a16:creationId xmlns:a16="http://schemas.microsoft.com/office/drawing/2014/main" id="{028D164E-83D4-F21E-894D-3097B78907BB}"/>
              </a:ext>
            </a:extLst>
          </p:cNvPr>
          <p:cNvPicPr>
            <a:picLocks noChangeAspect="1"/>
          </p:cNvPicPr>
          <p:nvPr userDrawn="1"/>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1495973" y="188913"/>
            <a:ext cx="288040" cy="180025"/>
          </a:xfrm>
          <a:prstGeom prst="rect">
            <a:avLst/>
          </a:prstGeom>
        </p:spPr>
      </p:pic>
      <p:sp>
        <p:nvSpPr>
          <p:cNvPr id="7" name="Ellips 6">
            <a:extLst>
              <a:ext uri="{FF2B5EF4-FFF2-40B4-BE49-F238E27FC236}">
                <a16:creationId xmlns:a16="http://schemas.microsoft.com/office/drawing/2014/main" id="{96FE6E76-CCA9-0EAC-1CBF-EC2B56F5650C}"/>
              </a:ext>
            </a:extLst>
          </p:cNvPr>
          <p:cNvSpPr>
            <a:spLocks noChangeAspect="1"/>
          </p:cNvSpPr>
          <p:nvPr userDrawn="1"/>
        </p:nvSpPr>
        <p:spPr>
          <a:xfrm>
            <a:off x="198000" y="2121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951D54E9-4B44-A508-B2A1-350C12B917CA}"/>
              </a:ext>
            </a:extLst>
          </p:cNvPr>
          <p:cNvSpPr>
            <a:spLocks noChangeAspect="1"/>
          </p:cNvSpPr>
          <p:nvPr userDrawn="1"/>
        </p:nvSpPr>
        <p:spPr>
          <a:xfrm>
            <a:off x="198000" y="341046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80338F5D-ADCA-52E0-4CD3-D9861F515902}"/>
              </a:ext>
            </a:extLst>
          </p:cNvPr>
          <p:cNvSpPr>
            <a:spLocks noChangeAspect="1"/>
          </p:cNvSpPr>
          <p:nvPr userDrawn="1"/>
        </p:nvSpPr>
        <p:spPr>
          <a:xfrm>
            <a:off x="198000" y="66078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Ellips 11">
            <a:extLst>
              <a:ext uri="{FF2B5EF4-FFF2-40B4-BE49-F238E27FC236}">
                <a16:creationId xmlns:a16="http://schemas.microsoft.com/office/drawing/2014/main" id="{1D2D84A0-D43D-402D-CE32-7A8343B21A83}"/>
              </a:ext>
            </a:extLst>
          </p:cNvPr>
          <p:cNvSpPr>
            <a:spLocks noChangeAspect="1"/>
          </p:cNvSpPr>
          <p:nvPr userDrawn="1"/>
        </p:nvSpPr>
        <p:spPr>
          <a:xfrm>
            <a:off x="6079435" y="66078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DA59A8F3-E758-794E-F24A-0C724B0408B5}"/>
              </a:ext>
            </a:extLst>
          </p:cNvPr>
          <p:cNvSpPr>
            <a:spLocks noChangeAspect="1"/>
          </p:cNvSpPr>
          <p:nvPr userDrawn="1"/>
        </p:nvSpPr>
        <p:spPr>
          <a:xfrm>
            <a:off x="11965500" y="66078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Ellips 14">
            <a:extLst>
              <a:ext uri="{FF2B5EF4-FFF2-40B4-BE49-F238E27FC236}">
                <a16:creationId xmlns:a16="http://schemas.microsoft.com/office/drawing/2014/main" id="{5FC75FC0-4C53-313F-E5A7-E406DFD03A93}"/>
              </a:ext>
            </a:extLst>
          </p:cNvPr>
          <p:cNvSpPr>
            <a:spLocks noChangeAspect="1"/>
          </p:cNvSpPr>
          <p:nvPr userDrawn="1"/>
        </p:nvSpPr>
        <p:spPr>
          <a:xfrm>
            <a:off x="11965500" y="341046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Ellips 16">
            <a:extLst>
              <a:ext uri="{FF2B5EF4-FFF2-40B4-BE49-F238E27FC236}">
                <a16:creationId xmlns:a16="http://schemas.microsoft.com/office/drawing/2014/main" id="{F53775C0-5EB9-A456-232E-AFE675535E19}"/>
              </a:ext>
            </a:extLst>
          </p:cNvPr>
          <p:cNvSpPr>
            <a:spLocks noChangeAspect="1"/>
          </p:cNvSpPr>
          <p:nvPr userDrawn="1"/>
        </p:nvSpPr>
        <p:spPr>
          <a:xfrm>
            <a:off x="11965500" y="2121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Ellips 17">
            <a:extLst>
              <a:ext uri="{FF2B5EF4-FFF2-40B4-BE49-F238E27FC236}">
                <a16:creationId xmlns:a16="http://schemas.microsoft.com/office/drawing/2014/main" id="{8F29C3E5-3E9D-D2EE-4E5D-95D410308863}"/>
              </a:ext>
            </a:extLst>
          </p:cNvPr>
          <p:cNvSpPr>
            <a:spLocks noChangeAspect="1"/>
          </p:cNvSpPr>
          <p:nvPr userDrawn="1"/>
        </p:nvSpPr>
        <p:spPr>
          <a:xfrm>
            <a:off x="6079050" y="2121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92539397"/>
      </p:ext>
    </p:extLst>
  </p:cSld>
  <p:clrMap bg1="lt1" tx1="dk1" bg2="lt2" tx2="dk2" accent1="accent1" accent2="accent2" accent3="accent3" accent4="accent4" accent5="accent5" accent6="accent6" hlink="hlink" folHlink="folHlink"/>
  <p:sldLayoutIdLst>
    <p:sldLayoutId id="2147483655" r:id="rId1"/>
    <p:sldLayoutId id="2147483662" r:id="rId2"/>
    <p:sldLayoutId id="2147483672" r:id="rId3"/>
    <p:sldLayoutId id="2147483668" r:id="rId4"/>
    <p:sldLayoutId id="2147483670" r:id="rId5"/>
    <p:sldLayoutId id="2147483773" r:id="rId6"/>
    <p:sldLayoutId id="2147483774" r:id="rId7"/>
    <p:sldLayoutId id="2147483739" r:id="rId8"/>
    <p:sldLayoutId id="2147483764" r:id="rId9"/>
    <p:sldLayoutId id="2147483777" r:id="rId10"/>
    <p:sldLayoutId id="2147483775" r:id="rId11"/>
    <p:sldLayoutId id="2147483752" r:id="rId12"/>
    <p:sldLayoutId id="2147483758" r:id="rId13"/>
    <p:sldLayoutId id="2147483753" r:id="rId14"/>
    <p:sldLayoutId id="2147483751" r:id="rId15"/>
    <p:sldLayoutId id="2147483762" r:id="rId16"/>
    <p:sldLayoutId id="2147483817"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1" userDrawn="1">
          <p15:clr>
            <a:srgbClr val="F26B43"/>
          </p15:clr>
        </p15:guide>
        <p15:guide id="2" pos="7560" userDrawn="1">
          <p15:clr>
            <a:srgbClr val="F26B43"/>
          </p15:clr>
        </p15:guide>
        <p15:guide id="3" orient="horz" pos="119" userDrawn="1">
          <p15:clr>
            <a:srgbClr val="F26B43"/>
          </p15:clr>
        </p15:guide>
        <p15:guide id="4" orient="horz" pos="4201" userDrawn="1">
          <p15:clr>
            <a:srgbClr val="F26B43"/>
          </p15:clr>
        </p15:guide>
        <p15:guide id="5" pos="3840" userDrawn="1">
          <p15:clr>
            <a:srgbClr val="F26B43"/>
          </p15:clr>
        </p15:guide>
        <p15:guide id="6" orient="horz" pos="2160" userDrawn="1">
          <p15:clr>
            <a:srgbClr val="F26B43"/>
          </p15:clr>
        </p15:guide>
        <p15:guide id="7" pos="257" userDrawn="1">
          <p15:clr>
            <a:srgbClr val="F26B43"/>
          </p15:clr>
        </p15:guide>
        <p15:guide id="8" pos="7423" userDrawn="1">
          <p15:clr>
            <a:srgbClr val="F26B43"/>
          </p15:clr>
        </p15:guide>
        <p15:guide id="9" orient="horz" pos="4065" userDrawn="1">
          <p15:clr>
            <a:srgbClr val="F26B43"/>
          </p15:clr>
        </p15:guide>
        <p15:guide id="10" orient="horz" pos="255" userDrawn="1">
          <p15:clr>
            <a:srgbClr val="F26B43"/>
          </p15:clr>
        </p15:guide>
        <p15:guide id="11" pos="3772" userDrawn="1">
          <p15:clr>
            <a:srgbClr val="F26B43"/>
          </p15:clr>
        </p15:guide>
        <p15:guide id="12" pos="390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8" name="Platshållare för bildnummer 3">
            <a:extLst>
              <a:ext uri="{FF2B5EF4-FFF2-40B4-BE49-F238E27FC236}">
                <a16:creationId xmlns:a16="http://schemas.microsoft.com/office/drawing/2014/main" id="{9BEB54B5-B48B-DB01-79A0-5C0C1E15D12A}"/>
              </a:ext>
            </a:extLst>
          </p:cNvPr>
          <p:cNvSpPr txBox="1">
            <a:spLocks/>
          </p:cNvSpPr>
          <p:nvPr userDrawn="1"/>
        </p:nvSpPr>
        <p:spPr>
          <a:xfrm>
            <a:off x="10704512" y="6453188"/>
            <a:ext cx="1079501" cy="215900"/>
          </a:xfrm>
          <a:prstGeom prst="rect">
            <a:avLst/>
          </a:prstGeom>
        </p:spPr>
        <p:txBody>
          <a:bodyPr lIns="0" tIns="0" rIns="0" bIns="0" anchor="b"/>
          <a:lstStyle>
            <a:defPPr>
              <a:defRPr lang="sv-SE"/>
            </a:defPPr>
            <a:lvl1pPr marL="0" algn="l" defTabSz="914400" rtl="0" eaLnBrk="1" latinLnBrk="0" hangingPunct="1">
              <a:defRPr sz="10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D74AFC0-3846-EF40-A639-AC41EA029098}" type="slidenum">
              <a:rPr lang="sv-SE" sz="600" smtClean="0">
                <a:solidFill>
                  <a:schemeClr val="bg1"/>
                </a:solidFill>
              </a:rPr>
              <a:pPr algn="r"/>
              <a:t>‹#›</a:t>
            </a:fld>
            <a:endParaRPr lang="sv-SE" sz="600">
              <a:solidFill>
                <a:schemeClr val="bg1"/>
              </a:solidFill>
            </a:endParaRPr>
          </a:p>
        </p:txBody>
      </p:sp>
      <p:pic>
        <p:nvPicPr>
          <p:cNvPr id="3" name="Bild 2">
            <a:extLst>
              <a:ext uri="{FF2B5EF4-FFF2-40B4-BE49-F238E27FC236}">
                <a16:creationId xmlns:a16="http://schemas.microsoft.com/office/drawing/2014/main" id="{E39F006C-CF4F-DF22-4780-075566B1924D}"/>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11495973" y="188912"/>
            <a:ext cx="288040" cy="180025"/>
          </a:xfrm>
          <a:prstGeom prst="rect">
            <a:avLst/>
          </a:prstGeom>
        </p:spPr>
      </p:pic>
      <p:sp>
        <p:nvSpPr>
          <p:cNvPr id="4" name="Ellips 3">
            <a:extLst>
              <a:ext uri="{FF2B5EF4-FFF2-40B4-BE49-F238E27FC236}">
                <a16:creationId xmlns:a16="http://schemas.microsoft.com/office/drawing/2014/main" id="{935AB230-E382-4BF8-0DAC-651E0CE2FC19}"/>
              </a:ext>
            </a:extLst>
          </p:cNvPr>
          <p:cNvSpPr>
            <a:spLocks noChangeAspect="1"/>
          </p:cNvSpPr>
          <p:nvPr userDrawn="1"/>
        </p:nvSpPr>
        <p:spPr>
          <a:xfrm>
            <a:off x="19800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Ellips 4">
            <a:extLst>
              <a:ext uri="{FF2B5EF4-FFF2-40B4-BE49-F238E27FC236}">
                <a16:creationId xmlns:a16="http://schemas.microsoft.com/office/drawing/2014/main" id="{1B653451-28A3-CB85-25CA-81965C20E83A}"/>
              </a:ext>
            </a:extLst>
          </p:cNvPr>
          <p:cNvSpPr>
            <a:spLocks noChangeAspect="1"/>
          </p:cNvSpPr>
          <p:nvPr userDrawn="1"/>
        </p:nvSpPr>
        <p:spPr>
          <a:xfrm>
            <a:off x="198000" y="3410463"/>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Ellips 5">
            <a:extLst>
              <a:ext uri="{FF2B5EF4-FFF2-40B4-BE49-F238E27FC236}">
                <a16:creationId xmlns:a16="http://schemas.microsoft.com/office/drawing/2014/main" id="{686C1856-1CB0-1018-BD05-EB12890F1F2B}"/>
              </a:ext>
            </a:extLst>
          </p:cNvPr>
          <p:cNvSpPr>
            <a:spLocks noChangeAspect="1"/>
          </p:cNvSpPr>
          <p:nvPr userDrawn="1"/>
        </p:nvSpPr>
        <p:spPr>
          <a:xfrm>
            <a:off x="198000"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18B5C688-3EBE-372A-0399-1DB08F52365C}"/>
              </a:ext>
            </a:extLst>
          </p:cNvPr>
          <p:cNvSpPr>
            <a:spLocks noChangeAspect="1"/>
          </p:cNvSpPr>
          <p:nvPr userDrawn="1"/>
        </p:nvSpPr>
        <p:spPr>
          <a:xfrm>
            <a:off x="6079435"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A2395798-DFCE-FEC3-C9B0-EDA30E45AB52}"/>
              </a:ext>
            </a:extLst>
          </p:cNvPr>
          <p:cNvSpPr>
            <a:spLocks noChangeAspect="1"/>
          </p:cNvSpPr>
          <p:nvPr userDrawn="1"/>
        </p:nvSpPr>
        <p:spPr>
          <a:xfrm>
            <a:off x="11965500"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51FA2573-0E61-7B7F-AF8B-C3E3971856BD}"/>
              </a:ext>
            </a:extLst>
          </p:cNvPr>
          <p:cNvSpPr>
            <a:spLocks noChangeAspect="1"/>
          </p:cNvSpPr>
          <p:nvPr userDrawn="1"/>
        </p:nvSpPr>
        <p:spPr>
          <a:xfrm>
            <a:off x="11965500" y="3410463"/>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F8F7038C-2674-600B-0570-040A2E8E46AD}"/>
              </a:ext>
            </a:extLst>
          </p:cNvPr>
          <p:cNvSpPr>
            <a:spLocks noChangeAspect="1"/>
          </p:cNvSpPr>
          <p:nvPr userDrawn="1"/>
        </p:nvSpPr>
        <p:spPr>
          <a:xfrm>
            <a:off x="1196550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Ellips 11">
            <a:extLst>
              <a:ext uri="{FF2B5EF4-FFF2-40B4-BE49-F238E27FC236}">
                <a16:creationId xmlns:a16="http://schemas.microsoft.com/office/drawing/2014/main" id="{9E025640-8769-F095-29C5-4A8104B6A0C7}"/>
              </a:ext>
            </a:extLst>
          </p:cNvPr>
          <p:cNvSpPr>
            <a:spLocks noChangeAspect="1"/>
          </p:cNvSpPr>
          <p:nvPr userDrawn="1"/>
        </p:nvSpPr>
        <p:spPr>
          <a:xfrm>
            <a:off x="607905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9246424"/>
      </p:ext>
    </p:extLst>
  </p:cSld>
  <p:clrMap bg1="lt1" tx1="dk1" bg2="lt2" tx2="dk2" accent1="accent1" accent2="accent2" accent3="accent3" accent4="accent4" accent5="accent5" accent6="accent6" hlink="hlink" folHlink="folHlink"/>
  <p:sldLayoutIdLst>
    <p:sldLayoutId id="2147483660" r:id="rId1"/>
    <p:sldLayoutId id="2147483667" r:id="rId2"/>
    <p:sldLayoutId id="2147483673" r:id="rId3"/>
    <p:sldLayoutId id="2147483669" r:id="rId4"/>
    <p:sldLayoutId id="2147483671" r:id="rId5"/>
    <p:sldLayoutId id="2147483771" r:id="rId6"/>
    <p:sldLayoutId id="2147483772" r:id="rId7"/>
    <p:sldLayoutId id="2147483740" r:id="rId8"/>
    <p:sldLayoutId id="2147483765" r:id="rId9"/>
    <p:sldLayoutId id="2147483778" r:id="rId10"/>
    <p:sldLayoutId id="2147483776" r:id="rId11"/>
    <p:sldLayoutId id="2147483815" r:id="rId12"/>
    <p:sldLayoutId id="2147483759" r:id="rId13"/>
    <p:sldLayoutId id="2147483816" r:id="rId14"/>
    <p:sldLayoutId id="2147483760" r:id="rId15"/>
    <p:sldLayoutId id="2147483761" r:id="rId16"/>
    <p:sldLayoutId id="2147483750" r:id="rId17"/>
    <p:sldLayoutId id="2147483763"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1">
          <p15:clr>
            <a:srgbClr val="F26B43"/>
          </p15:clr>
        </p15:guide>
        <p15:guide id="2" pos="7560">
          <p15:clr>
            <a:srgbClr val="F26B43"/>
          </p15:clr>
        </p15:guide>
        <p15:guide id="3" orient="horz" pos="119">
          <p15:clr>
            <a:srgbClr val="F26B43"/>
          </p15:clr>
        </p15:guide>
        <p15:guide id="4" orient="horz" pos="4201">
          <p15:clr>
            <a:srgbClr val="F26B43"/>
          </p15:clr>
        </p15:guide>
        <p15:guide id="5" pos="3840">
          <p15:clr>
            <a:srgbClr val="F26B43"/>
          </p15:clr>
        </p15:guide>
        <p15:guide id="6" orient="horz" pos="2160">
          <p15:clr>
            <a:srgbClr val="F26B43"/>
          </p15:clr>
        </p15:guide>
        <p15:guide id="7" pos="257">
          <p15:clr>
            <a:srgbClr val="F26B43"/>
          </p15:clr>
        </p15:guide>
        <p15:guide id="8" pos="7423">
          <p15:clr>
            <a:srgbClr val="F26B43"/>
          </p15:clr>
        </p15:guide>
        <p15:guide id="9" orient="horz" pos="4065">
          <p15:clr>
            <a:srgbClr val="F26B43"/>
          </p15:clr>
        </p15:guide>
        <p15:guide id="10" orient="horz" pos="255">
          <p15:clr>
            <a:srgbClr val="F26B43"/>
          </p15:clr>
        </p15:guide>
        <p15:guide id="11" pos="3772">
          <p15:clr>
            <a:srgbClr val="F26B43"/>
          </p15:clr>
        </p15:guide>
        <p15:guide id="12" pos="390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77CC479-1A73-5039-DF57-4A2F29D61A49}"/>
              </a:ext>
            </a:extLst>
          </p:cNvPr>
          <p:cNvSpPr/>
          <p:nvPr userDrawn="1"/>
        </p:nvSpPr>
        <p:spPr>
          <a:xfrm>
            <a:off x="0" y="0"/>
            <a:ext cx="4008438"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Platshållare för bildnummer 3">
            <a:extLst>
              <a:ext uri="{FF2B5EF4-FFF2-40B4-BE49-F238E27FC236}">
                <a16:creationId xmlns:a16="http://schemas.microsoft.com/office/drawing/2014/main" id="{9BEB54B5-B48B-DB01-79A0-5C0C1E15D12A}"/>
              </a:ext>
            </a:extLst>
          </p:cNvPr>
          <p:cNvSpPr txBox="1">
            <a:spLocks/>
          </p:cNvSpPr>
          <p:nvPr userDrawn="1"/>
        </p:nvSpPr>
        <p:spPr>
          <a:xfrm>
            <a:off x="10704512" y="6453188"/>
            <a:ext cx="1079501" cy="215900"/>
          </a:xfrm>
          <a:prstGeom prst="rect">
            <a:avLst/>
          </a:prstGeom>
        </p:spPr>
        <p:txBody>
          <a:bodyPr lIns="0" tIns="0" rIns="0" bIns="0" anchor="b"/>
          <a:lstStyle>
            <a:defPPr>
              <a:defRPr lang="sv-SE"/>
            </a:defPPr>
            <a:lvl1pPr marL="0" algn="l" defTabSz="914400" rtl="0" eaLnBrk="1" latinLnBrk="0" hangingPunct="1">
              <a:defRPr sz="10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D74AFC0-3846-EF40-A639-AC41EA029098}" type="slidenum">
              <a:rPr lang="sv-SE" sz="600" smtClean="0"/>
              <a:pPr algn="r"/>
              <a:t>‹#›</a:t>
            </a:fld>
            <a:endParaRPr lang="sv-SE" sz="600"/>
          </a:p>
        </p:txBody>
      </p:sp>
      <p:pic>
        <p:nvPicPr>
          <p:cNvPr id="6" name="Bild 5">
            <a:extLst>
              <a:ext uri="{FF2B5EF4-FFF2-40B4-BE49-F238E27FC236}">
                <a16:creationId xmlns:a16="http://schemas.microsoft.com/office/drawing/2014/main" id="{028D164E-83D4-F21E-894D-3097B78907B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495973" y="188913"/>
            <a:ext cx="288040" cy="180025"/>
          </a:xfrm>
          <a:prstGeom prst="rect">
            <a:avLst/>
          </a:prstGeom>
        </p:spPr>
      </p:pic>
      <p:sp>
        <p:nvSpPr>
          <p:cNvPr id="7" name="Ellips 6">
            <a:extLst>
              <a:ext uri="{FF2B5EF4-FFF2-40B4-BE49-F238E27FC236}">
                <a16:creationId xmlns:a16="http://schemas.microsoft.com/office/drawing/2014/main" id="{96FE6E76-CCA9-0EAC-1CBF-EC2B56F5650C}"/>
              </a:ext>
            </a:extLst>
          </p:cNvPr>
          <p:cNvSpPr>
            <a:spLocks noChangeAspect="1"/>
          </p:cNvSpPr>
          <p:nvPr userDrawn="1"/>
        </p:nvSpPr>
        <p:spPr>
          <a:xfrm>
            <a:off x="198000" y="2121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951D54E9-4B44-A508-B2A1-350C12B917CA}"/>
              </a:ext>
            </a:extLst>
          </p:cNvPr>
          <p:cNvSpPr>
            <a:spLocks noChangeAspect="1"/>
          </p:cNvSpPr>
          <p:nvPr userDrawn="1"/>
        </p:nvSpPr>
        <p:spPr>
          <a:xfrm>
            <a:off x="198000" y="341046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80338F5D-ADCA-52E0-4CD3-D9861F515902}"/>
              </a:ext>
            </a:extLst>
          </p:cNvPr>
          <p:cNvSpPr>
            <a:spLocks noChangeAspect="1"/>
          </p:cNvSpPr>
          <p:nvPr userDrawn="1"/>
        </p:nvSpPr>
        <p:spPr>
          <a:xfrm>
            <a:off x="198000" y="66078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Ellips 11">
            <a:extLst>
              <a:ext uri="{FF2B5EF4-FFF2-40B4-BE49-F238E27FC236}">
                <a16:creationId xmlns:a16="http://schemas.microsoft.com/office/drawing/2014/main" id="{1D2D84A0-D43D-402D-CE32-7A8343B21A83}"/>
              </a:ext>
            </a:extLst>
          </p:cNvPr>
          <p:cNvSpPr>
            <a:spLocks noChangeAspect="1"/>
          </p:cNvSpPr>
          <p:nvPr userDrawn="1"/>
        </p:nvSpPr>
        <p:spPr>
          <a:xfrm>
            <a:off x="6079435" y="66078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DA59A8F3-E758-794E-F24A-0C724B0408B5}"/>
              </a:ext>
            </a:extLst>
          </p:cNvPr>
          <p:cNvSpPr>
            <a:spLocks noChangeAspect="1"/>
          </p:cNvSpPr>
          <p:nvPr userDrawn="1"/>
        </p:nvSpPr>
        <p:spPr>
          <a:xfrm>
            <a:off x="11965500" y="66078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Ellips 14">
            <a:extLst>
              <a:ext uri="{FF2B5EF4-FFF2-40B4-BE49-F238E27FC236}">
                <a16:creationId xmlns:a16="http://schemas.microsoft.com/office/drawing/2014/main" id="{5FC75FC0-4C53-313F-E5A7-E406DFD03A93}"/>
              </a:ext>
            </a:extLst>
          </p:cNvPr>
          <p:cNvSpPr>
            <a:spLocks noChangeAspect="1"/>
          </p:cNvSpPr>
          <p:nvPr userDrawn="1"/>
        </p:nvSpPr>
        <p:spPr>
          <a:xfrm>
            <a:off x="11965500" y="341046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Ellips 16">
            <a:extLst>
              <a:ext uri="{FF2B5EF4-FFF2-40B4-BE49-F238E27FC236}">
                <a16:creationId xmlns:a16="http://schemas.microsoft.com/office/drawing/2014/main" id="{F53775C0-5EB9-A456-232E-AFE675535E19}"/>
              </a:ext>
            </a:extLst>
          </p:cNvPr>
          <p:cNvSpPr>
            <a:spLocks noChangeAspect="1"/>
          </p:cNvSpPr>
          <p:nvPr userDrawn="1"/>
        </p:nvSpPr>
        <p:spPr>
          <a:xfrm>
            <a:off x="11965500" y="2121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Ellips 17">
            <a:extLst>
              <a:ext uri="{FF2B5EF4-FFF2-40B4-BE49-F238E27FC236}">
                <a16:creationId xmlns:a16="http://schemas.microsoft.com/office/drawing/2014/main" id="{8F29C3E5-3E9D-D2EE-4E5D-95D410308863}"/>
              </a:ext>
            </a:extLst>
          </p:cNvPr>
          <p:cNvSpPr>
            <a:spLocks noChangeAspect="1"/>
          </p:cNvSpPr>
          <p:nvPr userDrawn="1"/>
        </p:nvSpPr>
        <p:spPr>
          <a:xfrm>
            <a:off x="6079050" y="2121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874008724"/>
      </p:ext>
    </p:extLst>
  </p:cSld>
  <p:clrMap bg1="lt1" tx1="dk1" bg2="lt2" tx2="dk2" accent1="accent1" accent2="accent2" accent3="accent3" accent4="accent4" accent5="accent5" accent6="accent6" hlink="hlink" folHlink="folHlink"/>
  <p:sldLayoutIdLst>
    <p:sldLayoutId id="2147483769" r:id="rId1"/>
    <p:sldLayoutId id="2147483747"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1">
          <p15:clr>
            <a:srgbClr val="F26B43"/>
          </p15:clr>
        </p15:guide>
        <p15:guide id="2" pos="7560">
          <p15:clr>
            <a:srgbClr val="F26B43"/>
          </p15:clr>
        </p15:guide>
        <p15:guide id="3" orient="horz" pos="119">
          <p15:clr>
            <a:srgbClr val="F26B43"/>
          </p15:clr>
        </p15:guide>
        <p15:guide id="4" orient="horz" pos="4201">
          <p15:clr>
            <a:srgbClr val="F26B43"/>
          </p15:clr>
        </p15:guide>
        <p15:guide id="5" pos="3840">
          <p15:clr>
            <a:srgbClr val="F26B43"/>
          </p15:clr>
        </p15:guide>
        <p15:guide id="6" orient="horz" pos="2160">
          <p15:clr>
            <a:srgbClr val="F26B43"/>
          </p15:clr>
        </p15:guide>
        <p15:guide id="7" pos="257">
          <p15:clr>
            <a:srgbClr val="F26B43"/>
          </p15:clr>
        </p15:guide>
        <p15:guide id="8" pos="7423">
          <p15:clr>
            <a:srgbClr val="F26B43"/>
          </p15:clr>
        </p15:guide>
        <p15:guide id="9" orient="horz" pos="4065">
          <p15:clr>
            <a:srgbClr val="F26B43"/>
          </p15:clr>
        </p15:guide>
        <p15:guide id="10" orient="horz" pos="255">
          <p15:clr>
            <a:srgbClr val="F26B43"/>
          </p15:clr>
        </p15:guide>
        <p15:guide id="13" pos="2264" userDrawn="1">
          <p15:clr>
            <a:srgbClr val="F26B43"/>
          </p15:clr>
        </p15:guide>
        <p15:guide id="14" pos="2525"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77CC479-1A73-5039-DF57-4A2F29D61A49}"/>
              </a:ext>
            </a:extLst>
          </p:cNvPr>
          <p:cNvSpPr/>
          <p:nvPr userDrawn="1"/>
        </p:nvSpPr>
        <p:spPr>
          <a:xfrm>
            <a:off x="0" y="0"/>
            <a:ext cx="4008438"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Platshållare för bildnummer 3">
            <a:extLst>
              <a:ext uri="{FF2B5EF4-FFF2-40B4-BE49-F238E27FC236}">
                <a16:creationId xmlns:a16="http://schemas.microsoft.com/office/drawing/2014/main" id="{9BEB54B5-B48B-DB01-79A0-5C0C1E15D12A}"/>
              </a:ext>
            </a:extLst>
          </p:cNvPr>
          <p:cNvSpPr txBox="1">
            <a:spLocks/>
          </p:cNvSpPr>
          <p:nvPr userDrawn="1"/>
        </p:nvSpPr>
        <p:spPr>
          <a:xfrm>
            <a:off x="10704512" y="6453188"/>
            <a:ext cx="1079501" cy="215900"/>
          </a:xfrm>
          <a:prstGeom prst="rect">
            <a:avLst/>
          </a:prstGeom>
        </p:spPr>
        <p:txBody>
          <a:bodyPr lIns="0" tIns="0" rIns="0" bIns="0" anchor="b"/>
          <a:lstStyle>
            <a:defPPr>
              <a:defRPr lang="sv-SE"/>
            </a:defPPr>
            <a:lvl1pPr marL="0" algn="l" defTabSz="914400" rtl="0" eaLnBrk="1" latinLnBrk="0" hangingPunct="1">
              <a:defRPr sz="10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D74AFC0-3846-EF40-A639-AC41EA029098}" type="slidenum">
              <a:rPr lang="sv-SE" sz="600" smtClean="0"/>
              <a:pPr algn="r"/>
              <a:t>‹#›</a:t>
            </a:fld>
            <a:endParaRPr lang="sv-SE" sz="600"/>
          </a:p>
        </p:txBody>
      </p:sp>
      <p:pic>
        <p:nvPicPr>
          <p:cNvPr id="6" name="Bild 5">
            <a:extLst>
              <a:ext uri="{FF2B5EF4-FFF2-40B4-BE49-F238E27FC236}">
                <a16:creationId xmlns:a16="http://schemas.microsoft.com/office/drawing/2014/main" id="{028D164E-83D4-F21E-894D-3097B78907B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495973" y="188913"/>
            <a:ext cx="288040" cy="180025"/>
          </a:xfrm>
          <a:prstGeom prst="rect">
            <a:avLst/>
          </a:prstGeom>
        </p:spPr>
      </p:pic>
      <p:sp>
        <p:nvSpPr>
          <p:cNvPr id="7" name="Ellips 6">
            <a:extLst>
              <a:ext uri="{FF2B5EF4-FFF2-40B4-BE49-F238E27FC236}">
                <a16:creationId xmlns:a16="http://schemas.microsoft.com/office/drawing/2014/main" id="{96FE6E76-CCA9-0EAC-1CBF-EC2B56F5650C}"/>
              </a:ext>
            </a:extLst>
          </p:cNvPr>
          <p:cNvSpPr>
            <a:spLocks noChangeAspect="1"/>
          </p:cNvSpPr>
          <p:nvPr userDrawn="1"/>
        </p:nvSpPr>
        <p:spPr>
          <a:xfrm>
            <a:off x="198000" y="2121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951D54E9-4B44-A508-B2A1-350C12B917CA}"/>
              </a:ext>
            </a:extLst>
          </p:cNvPr>
          <p:cNvSpPr>
            <a:spLocks noChangeAspect="1"/>
          </p:cNvSpPr>
          <p:nvPr userDrawn="1"/>
        </p:nvSpPr>
        <p:spPr>
          <a:xfrm>
            <a:off x="198000" y="341046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80338F5D-ADCA-52E0-4CD3-D9861F515902}"/>
              </a:ext>
            </a:extLst>
          </p:cNvPr>
          <p:cNvSpPr>
            <a:spLocks noChangeAspect="1"/>
          </p:cNvSpPr>
          <p:nvPr userDrawn="1"/>
        </p:nvSpPr>
        <p:spPr>
          <a:xfrm>
            <a:off x="198000" y="66078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Ellips 11">
            <a:extLst>
              <a:ext uri="{FF2B5EF4-FFF2-40B4-BE49-F238E27FC236}">
                <a16:creationId xmlns:a16="http://schemas.microsoft.com/office/drawing/2014/main" id="{1D2D84A0-D43D-402D-CE32-7A8343B21A83}"/>
              </a:ext>
            </a:extLst>
          </p:cNvPr>
          <p:cNvSpPr>
            <a:spLocks noChangeAspect="1"/>
          </p:cNvSpPr>
          <p:nvPr userDrawn="1"/>
        </p:nvSpPr>
        <p:spPr>
          <a:xfrm>
            <a:off x="6079435" y="66078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DA59A8F3-E758-794E-F24A-0C724B0408B5}"/>
              </a:ext>
            </a:extLst>
          </p:cNvPr>
          <p:cNvSpPr>
            <a:spLocks noChangeAspect="1"/>
          </p:cNvSpPr>
          <p:nvPr userDrawn="1"/>
        </p:nvSpPr>
        <p:spPr>
          <a:xfrm>
            <a:off x="11965500" y="66078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Ellips 14">
            <a:extLst>
              <a:ext uri="{FF2B5EF4-FFF2-40B4-BE49-F238E27FC236}">
                <a16:creationId xmlns:a16="http://schemas.microsoft.com/office/drawing/2014/main" id="{5FC75FC0-4C53-313F-E5A7-E406DFD03A93}"/>
              </a:ext>
            </a:extLst>
          </p:cNvPr>
          <p:cNvSpPr>
            <a:spLocks noChangeAspect="1"/>
          </p:cNvSpPr>
          <p:nvPr userDrawn="1"/>
        </p:nvSpPr>
        <p:spPr>
          <a:xfrm>
            <a:off x="11965500" y="341046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Ellips 16">
            <a:extLst>
              <a:ext uri="{FF2B5EF4-FFF2-40B4-BE49-F238E27FC236}">
                <a16:creationId xmlns:a16="http://schemas.microsoft.com/office/drawing/2014/main" id="{F53775C0-5EB9-A456-232E-AFE675535E19}"/>
              </a:ext>
            </a:extLst>
          </p:cNvPr>
          <p:cNvSpPr>
            <a:spLocks noChangeAspect="1"/>
          </p:cNvSpPr>
          <p:nvPr userDrawn="1"/>
        </p:nvSpPr>
        <p:spPr>
          <a:xfrm>
            <a:off x="11965500" y="2121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Ellips 17">
            <a:extLst>
              <a:ext uri="{FF2B5EF4-FFF2-40B4-BE49-F238E27FC236}">
                <a16:creationId xmlns:a16="http://schemas.microsoft.com/office/drawing/2014/main" id="{8F29C3E5-3E9D-D2EE-4E5D-95D410308863}"/>
              </a:ext>
            </a:extLst>
          </p:cNvPr>
          <p:cNvSpPr>
            <a:spLocks noChangeAspect="1"/>
          </p:cNvSpPr>
          <p:nvPr userDrawn="1"/>
        </p:nvSpPr>
        <p:spPr>
          <a:xfrm>
            <a:off x="6079050" y="2121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119231846"/>
      </p:ext>
    </p:extLst>
  </p:cSld>
  <p:clrMap bg1="lt1" tx1="dk1" bg2="lt2" tx2="dk2" accent1="accent1" accent2="accent2" accent3="accent3" accent4="accent4" accent5="accent5" accent6="accent6" hlink="hlink" folHlink="folHlink"/>
  <p:sldLayoutIdLst>
    <p:sldLayoutId id="2147483787" r:id="rId1"/>
    <p:sldLayoutId id="2147483786"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1">
          <p15:clr>
            <a:srgbClr val="F26B43"/>
          </p15:clr>
        </p15:guide>
        <p15:guide id="2" pos="7560">
          <p15:clr>
            <a:srgbClr val="F26B43"/>
          </p15:clr>
        </p15:guide>
        <p15:guide id="3" orient="horz" pos="119">
          <p15:clr>
            <a:srgbClr val="F26B43"/>
          </p15:clr>
        </p15:guide>
        <p15:guide id="4" orient="horz" pos="4201">
          <p15:clr>
            <a:srgbClr val="F26B43"/>
          </p15:clr>
        </p15:guide>
        <p15:guide id="5" pos="3840">
          <p15:clr>
            <a:srgbClr val="F26B43"/>
          </p15:clr>
        </p15:guide>
        <p15:guide id="6" orient="horz" pos="2160">
          <p15:clr>
            <a:srgbClr val="F26B43"/>
          </p15:clr>
        </p15:guide>
        <p15:guide id="7" pos="257">
          <p15:clr>
            <a:srgbClr val="F26B43"/>
          </p15:clr>
        </p15:guide>
        <p15:guide id="8" pos="7423">
          <p15:clr>
            <a:srgbClr val="F26B43"/>
          </p15:clr>
        </p15:guide>
        <p15:guide id="9" orient="horz" pos="4065">
          <p15:clr>
            <a:srgbClr val="F26B43"/>
          </p15:clr>
        </p15:guide>
        <p15:guide id="10" orient="horz" pos="255">
          <p15:clr>
            <a:srgbClr val="F26B43"/>
          </p15:clr>
        </p15:guide>
        <p15:guide id="13" pos="2264">
          <p15:clr>
            <a:srgbClr val="F26B43"/>
          </p15:clr>
        </p15:guide>
        <p15:guide id="14" pos="252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77CC479-1A73-5039-DF57-4A2F29D61A49}"/>
              </a:ext>
            </a:extLst>
          </p:cNvPr>
          <p:cNvSpPr/>
          <p:nvPr userDrawn="1"/>
        </p:nvSpPr>
        <p:spPr>
          <a:xfrm>
            <a:off x="0" y="0"/>
            <a:ext cx="4008438"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nummer 3">
            <a:extLst>
              <a:ext uri="{FF2B5EF4-FFF2-40B4-BE49-F238E27FC236}">
                <a16:creationId xmlns:a16="http://schemas.microsoft.com/office/drawing/2014/main" id="{872BE802-2A6D-06E5-C3DD-D6A7A07FD82A}"/>
              </a:ext>
            </a:extLst>
          </p:cNvPr>
          <p:cNvSpPr txBox="1">
            <a:spLocks/>
          </p:cNvSpPr>
          <p:nvPr userDrawn="1"/>
        </p:nvSpPr>
        <p:spPr>
          <a:xfrm>
            <a:off x="10704512" y="6453188"/>
            <a:ext cx="1079501" cy="215900"/>
          </a:xfrm>
          <a:prstGeom prst="rect">
            <a:avLst/>
          </a:prstGeom>
        </p:spPr>
        <p:txBody>
          <a:bodyPr lIns="0" tIns="0" rIns="0" bIns="0" anchor="b"/>
          <a:lstStyle>
            <a:defPPr>
              <a:defRPr lang="sv-SE"/>
            </a:defPPr>
            <a:lvl1pPr marL="0" algn="l" defTabSz="914400" rtl="0" eaLnBrk="1" latinLnBrk="0" hangingPunct="1">
              <a:defRPr sz="10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D74AFC0-3846-EF40-A639-AC41EA029098}" type="slidenum">
              <a:rPr lang="sv-SE" sz="600" smtClean="0">
                <a:solidFill>
                  <a:schemeClr val="bg1"/>
                </a:solidFill>
              </a:rPr>
              <a:pPr algn="r"/>
              <a:t>‹#›</a:t>
            </a:fld>
            <a:endParaRPr lang="sv-SE" sz="600">
              <a:solidFill>
                <a:schemeClr val="bg1"/>
              </a:solidFill>
            </a:endParaRPr>
          </a:p>
        </p:txBody>
      </p:sp>
      <p:pic>
        <p:nvPicPr>
          <p:cNvPr id="4" name="Bild 3">
            <a:extLst>
              <a:ext uri="{FF2B5EF4-FFF2-40B4-BE49-F238E27FC236}">
                <a16:creationId xmlns:a16="http://schemas.microsoft.com/office/drawing/2014/main" id="{55080870-4701-1082-A24C-1BC5F8AA3E8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495973" y="188912"/>
            <a:ext cx="288040" cy="180025"/>
          </a:xfrm>
          <a:prstGeom prst="rect">
            <a:avLst/>
          </a:prstGeom>
        </p:spPr>
      </p:pic>
      <p:sp>
        <p:nvSpPr>
          <p:cNvPr id="5" name="Ellips 4">
            <a:extLst>
              <a:ext uri="{FF2B5EF4-FFF2-40B4-BE49-F238E27FC236}">
                <a16:creationId xmlns:a16="http://schemas.microsoft.com/office/drawing/2014/main" id="{A2894385-FD01-E96E-D493-41DA1E7EED04}"/>
              </a:ext>
            </a:extLst>
          </p:cNvPr>
          <p:cNvSpPr>
            <a:spLocks noChangeAspect="1"/>
          </p:cNvSpPr>
          <p:nvPr userDrawn="1"/>
        </p:nvSpPr>
        <p:spPr>
          <a:xfrm>
            <a:off x="19800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20E10064-BCF7-1D22-9F69-E4A1181CFEC3}"/>
              </a:ext>
            </a:extLst>
          </p:cNvPr>
          <p:cNvSpPr>
            <a:spLocks noChangeAspect="1"/>
          </p:cNvSpPr>
          <p:nvPr userDrawn="1"/>
        </p:nvSpPr>
        <p:spPr>
          <a:xfrm>
            <a:off x="198000" y="3410463"/>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4445C2DC-3C1A-76A0-3787-22D5387CF2B5}"/>
              </a:ext>
            </a:extLst>
          </p:cNvPr>
          <p:cNvSpPr>
            <a:spLocks noChangeAspect="1"/>
          </p:cNvSpPr>
          <p:nvPr userDrawn="1"/>
        </p:nvSpPr>
        <p:spPr>
          <a:xfrm>
            <a:off x="198000"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Ellips 15">
            <a:extLst>
              <a:ext uri="{FF2B5EF4-FFF2-40B4-BE49-F238E27FC236}">
                <a16:creationId xmlns:a16="http://schemas.microsoft.com/office/drawing/2014/main" id="{05BD99C8-1844-0443-DBA9-93CAA1220FCA}"/>
              </a:ext>
            </a:extLst>
          </p:cNvPr>
          <p:cNvSpPr>
            <a:spLocks noChangeAspect="1"/>
          </p:cNvSpPr>
          <p:nvPr userDrawn="1"/>
        </p:nvSpPr>
        <p:spPr>
          <a:xfrm>
            <a:off x="6079435"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Ellips 18">
            <a:extLst>
              <a:ext uri="{FF2B5EF4-FFF2-40B4-BE49-F238E27FC236}">
                <a16:creationId xmlns:a16="http://schemas.microsoft.com/office/drawing/2014/main" id="{A2E43AA3-BB28-1594-8CF7-C578789E6DB6}"/>
              </a:ext>
            </a:extLst>
          </p:cNvPr>
          <p:cNvSpPr>
            <a:spLocks noChangeAspect="1"/>
          </p:cNvSpPr>
          <p:nvPr userDrawn="1"/>
        </p:nvSpPr>
        <p:spPr>
          <a:xfrm>
            <a:off x="11965500"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Ellips 19">
            <a:extLst>
              <a:ext uri="{FF2B5EF4-FFF2-40B4-BE49-F238E27FC236}">
                <a16:creationId xmlns:a16="http://schemas.microsoft.com/office/drawing/2014/main" id="{BD8A3056-393B-C0D9-D53F-79636C3DFE74}"/>
              </a:ext>
            </a:extLst>
          </p:cNvPr>
          <p:cNvSpPr>
            <a:spLocks noChangeAspect="1"/>
          </p:cNvSpPr>
          <p:nvPr userDrawn="1"/>
        </p:nvSpPr>
        <p:spPr>
          <a:xfrm>
            <a:off x="11965500" y="3410463"/>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Ellips 20">
            <a:extLst>
              <a:ext uri="{FF2B5EF4-FFF2-40B4-BE49-F238E27FC236}">
                <a16:creationId xmlns:a16="http://schemas.microsoft.com/office/drawing/2014/main" id="{C8EDF3E5-DF20-AABA-AE41-5B793B5BE5C3}"/>
              </a:ext>
            </a:extLst>
          </p:cNvPr>
          <p:cNvSpPr>
            <a:spLocks noChangeAspect="1"/>
          </p:cNvSpPr>
          <p:nvPr userDrawn="1"/>
        </p:nvSpPr>
        <p:spPr>
          <a:xfrm>
            <a:off x="1196550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Ellips 21">
            <a:extLst>
              <a:ext uri="{FF2B5EF4-FFF2-40B4-BE49-F238E27FC236}">
                <a16:creationId xmlns:a16="http://schemas.microsoft.com/office/drawing/2014/main" id="{945A1BE5-4BA0-B2F3-55CF-9479C13CA8BE}"/>
              </a:ext>
            </a:extLst>
          </p:cNvPr>
          <p:cNvSpPr>
            <a:spLocks noChangeAspect="1"/>
          </p:cNvSpPr>
          <p:nvPr userDrawn="1"/>
        </p:nvSpPr>
        <p:spPr>
          <a:xfrm>
            <a:off x="607905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895799693"/>
      </p:ext>
    </p:extLst>
  </p:cSld>
  <p:clrMap bg1="lt1" tx1="dk1" bg2="lt2" tx2="dk2" accent1="accent1" accent2="accent2" accent3="accent3" accent4="accent4" accent5="accent5" accent6="accent6" hlink="hlink" folHlink="folHlink"/>
  <p:sldLayoutIdLst>
    <p:sldLayoutId id="2147483770" r:id="rId1"/>
    <p:sldLayoutId id="2147483749"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1">
          <p15:clr>
            <a:srgbClr val="F26B43"/>
          </p15:clr>
        </p15:guide>
        <p15:guide id="2" pos="7560">
          <p15:clr>
            <a:srgbClr val="F26B43"/>
          </p15:clr>
        </p15:guide>
        <p15:guide id="3" orient="horz" pos="119">
          <p15:clr>
            <a:srgbClr val="F26B43"/>
          </p15:clr>
        </p15:guide>
        <p15:guide id="4" orient="horz" pos="4201">
          <p15:clr>
            <a:srgbClr val="F26B43"/>
          </p15:clr>
        </p15:guide>
        <p15:guide id="5" pos="3840">
          <p15:clr>
            <a:srgbClr val="F26B43"/>
          </p15:clr>
        </p15:guide>
        <p15:guide id="6" orient="horz" pos="2160">
          <p15:clr>
            <a:srgbClr val="F26B43"/>
          </p15:clr>
        </p15:guide>
        <p15:guide id="7" pos="257">
          <p15:clr>
            <a:srgbClr val="F26B43"/>
          </p15:clr>
        </p15:guide>
        <p15:guide id="8" pos="7423">
          <p15:clr>
            <a:srgbClr val="F26B43"/>
          </p15:clr>
        </p15:guide>
        <p15:guide id="9" orient="horz" pos="4065">
          <p15:clr>
            <a:srgbClr val="F26B43"/>
          </p15:clr>
        </p15:guide>
        <p15:guide id="10" orient="horz" pos="255">
          <p15:clr>
            <a:srgbClr val="F26B43"/>
          </p15:clr>
        </p15:guide>
        <p15:guide id="13" pos="2264">
          <p15:clr>
            <a:srgbClr val="F26B43"/>
          </p15:clr>
        </p15:guide>
        <p15:guide id="14" pos="2525">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77CC479-1A73-5039-DF57-4A2F29D61A49}"/>
              </a:ext>
            </a:extLst>
          </p:cNvPr>
          <p:cNvSpPr/>
          <p:nvPr userDrawn="1"/>
        </p:nvSpPr>
        <p:spPr>
          <a:xfrm>
            <a:off x="0" y="0"/>
            <a:ext cx="4008438"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nummer 3">
            <a:extLst>
              <a:ext uri="{FF2B5EF4-FFF2-40B4-BE49-F238E27FC236}">
                <a16:creationId xmlns:a16="http://schemas.microsoft.com/office/drawing/2014/main" id="{872BE802-2A6D-06E5-C3DD-D6A7A07FD82A}"/>
              </a:ext>
            </a:extLst>
          </p:cNvPr>
          <p:cNvSpPr txBox="1">
            <a:spLocks/>
          </p:cNvSpPr>
          <p:nvPr userDrawn="1"/>
        </p:nvSpPr>
        <p:spPr>
          <a:xfrm>
            <a:off x="10704512" y="6453188"/>
            <a:ext cx="1079501" cy="215900"/>
          </a:xfrm>
          <a:prstGeom prst="rect">
            <a:avLst/>
          </a:prstGeom>
        </p:spPr>
        <p:txBody>
          <a:bodyPr lIns="0" tIns="0" rIns="0" bIns="0" anchor="b"/>
          <a:lstStyle>
            <a:defPPr>
              <a:defRPr lang="sv-SE"/>
            </a:defPPr>
            <a:lvl1pPr marL="0" algn="l" defTabSz="914400" rtl="0" eaLnBrk="1" latinLnBrk="0" hangingPunct="1">
              <a:defRPr sz="10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D74AFC0-3846-EF40-A639-AC41EA029098}" type="slidenum">
              <a:rPr lang="sv-SE" sz="600" smtClean="0">
                <a:solidFill>
                  <a:schemeClr val="bg1"/>
                </a:solidFill>
              </a:rPr>
              <a:pPr algn="r"/>
              <a:t>‹#›</a:t>
            </a:fld>
            <a:endParaRPr lang="sv-SE" sz="600">
              <a:solidFill>
                <a:schemeClr val="bg1"/>
              </a:solidFill>
            </a:endParaRPr>
          </a:p>
        </p:txBody>
      </p:sp>
      <p:pic>
        <p:nvPicPr>
          <p:cNvPr id="4" name="Bild 3">
            <a:extLst>
              <a:ext uri="{FF2B5EF4-FFF2-40B4-BE49-F238E27FC236}">
                <a16:creationId xmlns:a16="http://schemas.microsoft.com/office/drawing/2014/main" id="{55080870-4701-1082-A24C-1BC5F8AA3E8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495973" y="188912"/>
            <a:ext cx="288040" cy="180025"/>
          </a:xfrm>
          <a:prstGeom prst="rect">
            <a:avLst/>
          </a:prstGeom>
        </p:spPr>
      </p:pic>
      <p:sp>
        <p:nvSpPr>
          <p:cNvPr id="5" name="Ellips 4">
            <a:extLst>
              <a:ext uri="{FF2B5EF4-FFF2-40B4-BE49-F238E27FC236}">
                <a16:creationId xmlns:a16="http://schemas.microsoft.com/office/drawing/2014/main" id="{A2894385-FD01-E96E-D493-41DA1E7EED04}"/>
              </a:ext>
            </a:extLst>
          </p:cNvPr>
          <p:cNvSpPr>
            <a:spLocks noChangeAspect="1"/>
          </p:cNvSpPr>
          <p:nvPr userDrawn="1"/>
        </p:nvSpPr>
        <p:spPr>
          <a:xfrm>
            <a:off x="19800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20E10064-BCF7-1D22-9F69-E4A1181CFEC3}"/>
              </a:ext>
            </a:extLst>
          </p:cNvPr>
          <p:cNvSpPr>
            <a:spLocks noChangeAspect="1"/>
          </p:cNvSpPr>
          <p:nvPr userDrawn="1"/>
        </p:nvSpPr>
        <p:spPr>
          <a:xfrm>
            <a:off x="198000" y="3410463"/>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4445C2DC-3C1A-76A0-3787-22D5387CF2B5}"/>
              </a:ext>
            </a:extLst>
          </p:cNvPr>
          <p:cNvSpPr>
            <a:spLocks noChangeAspect="1"/>
          </p:cNvSpPr>
          <p:nvPr userDrawn="1"/>
        </p:nvSpPr>
        <p:spPr>
          <a:xfrm>
            <a:off x="198000"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Ellips 15">
            <a:extLst>
              <a:ext uri="{FF2B5EF4-FFF2-40B4-BE49-F238E27FC236}">
                <a16:creationId xmlns:a16="http://schemas.microsoft.com/office/drawing/2014/main" id="{05BD99C8-1844-0443-DBA9-93CAA1220FCA}"/>
              </a:ext>
            </a:extLst>
          </p:cNvPr>
          <p:cNvSpPr>
            <a:spLocks noChangeAspect="1"/>
          </p:cNvSpPr>
          <p:nvPr userDrawn="1"/>
        </p:nvSpPr>
        <p:spPr>
          <a:xfrm>
            <a:off x="6079435"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Ellips 18">
            <a:extLst>
              <a:ext uri="{FF2B5EF4-FFF2-40B4-BE49-F238E27FC236}">
                <a16:creationId xmlns:a16="http://schemas.microsoft.com/office/drawing/2014/main" id="{A2E43AA3-BB28-1594-8CF7-C578789E6DB6}"/>
              </a:ext>
            </a:extLst>
          </p:cNvPr>
          <p:cNvSpPr>
            <a:spLocks noChangeAspect="1"/>
          </p:cNvSpPr>
          <p:nvPr userDrawn="1"/>
        </p:nvSpPr>
        <p:spPr>
          <a:xfrm>
            <a:off x="11965500"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Ellips 19">
            <a:extLst>
              <a:ext uri="{FF2B5EF4-FFF2-40B4-BE49-F238E27FC236}">
                <a16:creationId xmlns:a16="http://schemas.microsoft.com/office/drawing/2014/main" id="{BD8A3056-393B-C0D9-D53F-79636C3DFE74}"/>
              </a:ext>
            </a:extLst>
          </p:cNvPr>
          <p:cNvSpPr>
            <a:spLocks noChangeAspect="1"/>
          </p:cNvSpPr>
          <p:nvPr userDrawn="1"/>
        </p:nvSpPr>
        <p:spPr>
          <a:xfrm>
            <a:off x="11965500" y="3410463"/>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Ellips 20">
            <a:extLst>
              <a:ext uri="{FF2B5EF4-FFF2-40B4-BE49-F238E27FC236}">
                <a16:creationId xmlns:a16="http://schemas.microsoft.com/office/drawing/2014/main" id="{C8EDF3E5-DF20-AABA-AE41-5B793B5BE5C3}"/>
              </a:ext>
            </a:extLst>
          </p:cNvPr>
          <p:cNvSpPr>
            <a:spLocks noChangeAspect="1"/>
          </p:cNvSpPr>
          <p:nvPr userDrawn="1"/>
        </p:nvSpPr>
        <p:spPr>
          <a:xfrm>
            <a:off x="1196550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Ellips 21">
            <a:extLst>
              <a:ext uri="{FF2B5EF4-FFF2-40B4-BE49-F238E27FC236}">
                <a16:creationId xmlns:a16="http://schemas.microsoft.com/office/drawing/2014/main" id="{945A1BE5-4BA0-B2F3-55CF-9479C13CA8BE}"/>
              </a:ext>
            </a:extLst>
          </p:cNvPr>
          <p:cNvSpPr>
            <a:spLocks noChangeAspect="1"/>
          </p:cNvSpPr>
          <p:nvPr userDrawn="1"/>
        </p:nvSpPr>
        <p:spPr>
          <a:xfrm>
            <a:off x="607905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26675405"/>
      </p:ext>
    </p:extLst>
  </p:cSld>
  <p:clrMap bg1="lt1" tx1="dk1" bg2="lt2" tx2="dk2" accent1="accent1" accent2="accent2" accent3="accent3" accent4="accent4" accent5="accent5" accent6="accent6" hlink="hlink" folHlink="folHlink"/>
  <p:sldLayoutIdLst>
    <p:sldLayoutId id="2147483790" r:id="rId1"/>
    <p:sldLayoutId id="2147483789"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1">
          <p15:clr>
            <a:srgbClr val="F26B43"/>
          </p15:clr>
        </p15:guide>
        <p15:guide id="2" pos="7560">
          <p15:clr>
            <a:srgbClr val="F26B43"/>
          </p15:clr>
        </p15:guide>
        <p15:guide id="3" orient="horz" pos="119">
          <p15:clr>
            <a:srgbClr val="F26B43"/>
          </p15:clr>
        </p15:guide>
        <p15:guide id="4" orient="horz" pos="4201">
          <p15:clr>
            <a:srgbClr val="F26B43"/>
          </p15:clr>
        </p15:guide>
        <p15:guide id="5" pos="3840">
          <p15:clr>
            <a:srgbClr val="F26B43"/>
          </p15:clr>
        </p15:guide>
        <p15:guide id="6" orient="horz" pos="2160">
          <p15:clr>
            <a:srgbClr val="F26B43"/>
          </p15:clr>
        </p15:guide>
        <p15:guide id="7" pos="257">
          <p15:clr>
            <a:srgbClr val="F26B43"/>
          </p15:clr>
        </p15:guide>
        <p15:guide id="8" pos="7423">
          <p15:clr>
            <a:srgbClr val="F26B43"/>
          </p15:clr>
        </p15:guide>
        <p15:guide id="9" orient="horz" pos="4065">
          <p15:clr>
            <a:srgbClr val="F26B43"/>
          </p15:clr>
        </p15:guide>
        <p15:guide id="10" orient="horz" pos="255">
          <p15:clr>
            <a:srgbClr val="F26B43"/>
          </p15:clr>
        </p15:guide>
        <p15:guide id="13" pos="2264">
          <p15:clr>
            <a:srgbClr val="F26B43"/>
          </p15:clr>
        </p15:guide>
        <p15:guide id="14" pos="2525">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77CC479-1A73-5039-DF57-4A2F29D61A49}"/>
              </a:ext>
            </a:extLst>
          </p:cNvPr>
          <p:cNvSpPr/>
          <p:nvPr userDrawn="1"/>
        </p:nvSpPr>
        <p:spPr>
          <a:xfrm>
            <a:off x="0" y="0"/>
            <a:ext cx="4008438"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nummer 3">
            <a:extLst>
              <a:ext uri="{FF2B5EF4-FFF2-40B4-BE49-F238E27FC236}">
                <a16:creationId xmlns:a16="http://schemas.microsoft.com/office/drawing/2014/main" id="{872BE802-2A6D-06E5-C3DD-D6A7A07FD82A}"/>
              </a:ext>
            </a:extLst>
          </p:cNvPr>
          <p:cNvSpPr txBox="1">
            <a:spLocks/>
          </p:cNvSpPr>
          <p:nvPr userDrawn="1"/>
        </p:nvSpPr>
        <p:spPr>
          <a:xfrm>
            <a:off x="10704512" y="6453188"/>
            <a:ext cx="1079501" cy="215900"/>
          </a:xfrm>
          <a:prstGeom prst="rect">
            <a:avLst/>
          </a:prstGeom>
        </p:spPr>
        <p:txBody>
          <a:bodyPr lIns="0" tIns="0" rIns="0" bIns="0" anchor="b"/>
          <a:lstStyle>
            <a:defPPr>
              <a:defRPr lang="sv-SE"/>
            </a:defPPr>
            <a:lvl1pPr marL="0" algn="l" defTabSz="914400" rtl="0" eaLnBrk="1" latinLnBrk="0" hangingPunct="1">
              <a:defRPr sz="10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D74AFC0-3846-EF40-A639-AC41EA029098}" type="slidenum">
              <a:rPr lang="sv-SE" sz="600" smtClean="0">
                <a:solidFill>
                  <a:schemeClr val="bg1"/>
                </a:solidFill>
              </a:rPr>
              <a:pPr algn="r"/>
              <a:t>‹#›</a:t>
            </a:fld>
            <a:endParaRPr lang="sv-SE" sz="600">
              <a:solidFill>
                <a:schemeClr val="bg1"/>
              </a:solidFill>
            </a:endParaRPr>
          </a:p>
        </p:txBody>
      </p:sp>
      <p:pic>
        <p:nvPicPr>
          <p:cNvPr id="4" name="Bild 3">
            <a:extLst>
              <a:ext uri="{FF2B5EF4-FFF2-40B4-BE49-F238E27FC236}">
                <a16:creationId xmlns:a16="http://schemas.microsoft.com/office/drawing/2014/main" id="{55080870-4701-1082-A24C-1BC5F8AA3E8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495973" y="188912"/>
            <a:ext cx="288040" cy="180025"/>
          </a:xfrm>
          <a:prstGeom prst="rect">
            <a:avLst/>
          </a:prstGeom>
        </p:spPr>
      </p:pic>
      <p:sp>
        <p:nvSpPr>
          <p:cNvPr id="5" name="Ellips 4">
            <a:extLst>
              <a:ext uri="{FF2B5EF4-FFF2-40B4-BE49-F238E27FC236}">
                <a16:creationId xmlns:a16="http://schemas.microsoft.com/office/drawing/2014/main" id="{A2894385-FD01-E96E-D493-41DA1E7EED04}"/>
              </a:ext>
            </a:extLst>
          </p:cNvPr>
          <p:cNvSpPr>
            <a:spLocks noChangeAspect="1"/>
          </p:cNvSpPr>
          <p:nvPr userDrawn="1"/>
        </p:nvSpPr>
        <p:spPr>
          <a:xfrm>
            <a:off x="19800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20E10064-BCF7-1D22-9F69-E4A1181CFEC3}"/>
              </a:ext>
            </a:extLst>
          </p:cNvPr>
          <p:cNvSpPr>
            <a:spLocks noChangeAspect="1"/>
          </p:cNvSpPr>
          <p:nvPr userDrawn="1"/>
        </p:nvSpPr>
        <p:spPr>
          <a:xfrm>
            <a:off x="198000" y="3410463"/>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4445C2DC-3C1A-76A0-3787-22D5387CF2B5}"/>
              </a:ext>
            </a:extLst>
          </p:cNvPr>
          <p:cNvSpPr>
            <a:spLocks noChangeAspect="1"/>
          </p:cNvSpPr>
          <p:nvPr userDrawn="1"/>
        </p:nvSpPr>
        <p:spPr>
          <a:xfrm>
            <a:off x="198000"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Ellips 15">
            <a:extLst>
              <a:ext uri="{FF2B5EF4-FFF2-40B4-BE49-F238E27FC236}">
                <a16:creationId xmlns:a16="http://schemas.microsoft.com/office/drawing/2014/main" id="{05BD99C8-1844-0443-DBA9-93CAA1220FCA}"/>
              </a:ext>
            </a:extLst>
          </p:cNvPr>
          <p:cNvSpPr>
            <a:spLocks noChangeAspect="1"/>
          </p:cNvSpPr>
          <p:nvPr userDrawn="1"/>
        </p:nvSpPr>
        <p:spPr>
          <a:xfrm>
            <a:off x="6079435"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Ellips 18">
            <a:extLst>
              <a:ext uri="{FF2B5EF4-FFF2-40B4-BE49-F238E27FC236}">
                <a16:creationId xmlns:a16="http://schemas.microsoft.com/office/drawing/2014/main" id="{A2E43AA3-BB28-1594-8CF7-C578789E6DB6}"/>
              </a:ext>
            </a:extLst>
          </p:cNvPr>
          <p:cNvSpPr>
            <a:spLocks noChangeAspect="1"/>
          </p:cNvSpPr>
          <p:nvPr userDrawn="1"/>
        </p:nvSpPr>
        <p:spPr>
          <a:xfrm>
            <a:off x="11965500"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Ellips 19">
            <a:extLst>
              <a:ext uri="{FF2B5EF4-FFF2-40B4-BE49-F238E27FC236}">
                <a16:creationId xmlns:a16="http://schemas.microsoft.com/office/drawing/2014/main" id="{BD8A3056-393B-C0D9-D53F-79636C3DFE74}"/>
              </a:ext>
            </a:extLst>
          </p:cNvPr>
          <p:cNvSpPr>
            <a:spLocks noChangeAspect="1"/>
          </p:cNvSpPr>
          <p:nvPr userDrawn="1"/>
        </p:nvSpPr>
        <p:spPr>
          <a:xfrm>
            <a:off x="11965500" y="3410463"/>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Ellips 20">
            <a:extLst>
              <a:ext uri="{FF2B5EF4-FFF2-40B4-BE49-F238E27FC236}">
                <a16:creationId xmlns:a16="http://schemas.microsoft.com/office/drawing/2014/main" id="{C8EDF3E5-DF20-AABA-AE41-5B793B5BE5C3}"/>
              </a:ext>
            </a:extLst>
          </p:cNvPr>
          <p:cNvSpPr>
            <a:spLocks noChangeAspect="1"/>
          </p:cNvSpPr>
          <p:nvPr userDrawn="1"/>
        </p:nvSpPr>
        <p:spPr>
          <a:xfrm>
            <a:off x="1196550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Ellips 21">
            <a:extLst>
              <a:ext uri="{FF2B5EF4-FFF2-40B4-BE49-F238E27FC236}">
                <a16:creationId xmlns:a16="http://schemas.microsoft.com/office/drawing/2014/main" id="{945A1BE5-4BA0-B2F3-55CF-9479C13CA8BE}"/>
              </a:ext>
            </a:extLst>
          </p:cNvPr>
          <p:cNvSpPr>
            <a:spLocks noChangeAspect="1"/>
          </p:cNvSpPr>
          <p:nvPr userDrawn="1"/>
        </p:nvSpPr>
        <p:spPr>
          <a:xfrm>
            <a:off x="607905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132445124"/>
      </p:ext>
    </p:extLst>
  </p:cSld>
  <p:clrMap bg1="lt1" tx1="dk1" bg2="lt2" tx2="dk2" accent1="accent1" accent2="accent2" accent3="accent3" accent4="accent4" accent5="accent5" accent6="accent6" hlink="hlink" folHlink="folHlink"/>
  <p:sldLayoutIdLst>
    <p:sldLayoutId id="2147483793" r:id="rId1"/>
    <p:sldLayoutId id="2147483792"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1">
          <p15:clr>
            <a:srgbClr val="F26B43"/>
          </p15:clr>
        </p15:guide>
        <p15:guide id="2" pos="7560">
          <p15:clr>
            <a:srgbClr val="F26B43"/>
          </p15:clr>
        </p15:guide>
        <p15:guide id="3" orient="horz" pos="119">
          <p15:clr>
            <a:srgbClr val="F26B43"/>
          </p15:clr>
        </p15:guide>
        <p15:guide id="4" orient="horz" pos="4201">
          <p15:clr>
            <a:srgbClr val="F26B43"/>
          </p15:clr>
        </p15:guide>
        <p15:guide id="5" pos="3840">
          <p15:clr>
            <a:srgbClr val="F26B43"/>
          </p15:clr>
        </p15:guide>
        <p15:guide id="6" orient="horz" pos="2160">
          <p15:clr>
            <a:srgbClr val="F26B43"/>
          </p15:clr>
        </p15:guide>
        <p15:guide id="7" pos="257">
          <p15:clr>
            <a:srgbClr val="F26B43"/>
          </p15:clr>
        </p15:guide>
        <p15:guide id="8" pos="7423">
          <p15:clr>
            <a:srgbClr val="F26B43"/>
          </p15:clr>
        </p15:guide>
        <p15:guide id="9" orient="horz" pos="4065">
          <p15:clr>
            <a:srgbClr val="F26B43"/>
          </p15:clr>
        </p15:guide>
        <p15:guide id="10" orient="horz" pos="255">
          <p15:clr>
            <a:srgbClr val="F26B43"/>
          </p15:clr>
        </p15:guide>
        <p15:guide id="13" pos="2264">
          <p15:clr>
            <a:srgbClr val="F26B43"/>
          </p15:clr>
        </p15:guide>
        <p15:guide id="14" pos="2525">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77CC479-1A73-5039-DF57-4A2F29D61A49}"/>
              </a:ext>
            </a:extLst>
          </p:cNvPr>
          <p:cNvSpPr/>
          <p:nvPr userDrawn="1"/>
        </p:nvSpPr>
        <p:spPr>
          <a:xfrm>
            <a:off x="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Platshållare för bildnummer 3">
            <a:extLst>
              <a:ext uri="{FF2B5EF4-FFF2-40B4-BE49-F238E27FC236}">
                <a16:creationId xmlns:a16="http://schemas.microsoft.com/office/drawing/2014/main" id="{9BEB54B5-B48B-DB01-79A0-5C0C1E15D12A}"/>
              </a:ext>
            </a:extLst>
          </p:cNvPr>
          <p:cNvSpPr txBox="1">
            <a:spLocks/>
          </p:cNvSpPr>
          <p:nvPr userDrawn="1"/>
        </p:nvSpPr>
        <p:spPr>
          <a:xfrm>
            <a:off x="10704512" y="6453188"/>
            <a:ext cx="1079501" cy="215900"/>
          </a:xfrm>
          <a:prstGeom prst="rect">
            <a:avLst/>
          </a:prstGeom>
        </p:spPr>
        <p:txBody>
          <a:bodyPr lIns="0" tIns="0" rIns="0" bIns="0" anchor="b"/>
          <a:lstStyle>
            <a:defPPr>
              <a:defRPr lang="sv-SE"/>
            </a:defPPr>
            <a:lvl1pPr marL="0" algn="l" defTabSz="914400" rtl="0" eaLnBrk="1" latinLnBrk="0" hangingPunct="1">
              <a:defRPr sz="10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D74AFC0-3846-EF40-A639-AC41EA029098}" type="slidenum">
              <a:rPr lang="sv-SE" sz="600" smtClean="0"/>
              <a:pPr algn="r"/>
              <a:t>‹#›</a:t>
            </a:fld>
            <a:endParaRPr lang="sv-SE" sz="600"/>
          </a:p>
        </p:txBody>
      </p:sp>
      <p:pic>
        <p:nvPicPr>
          <p:cNvPr id="6" name="Bild 5">
            <a:extLst>
              <a:ext uri="{FF2B5EF4-FFF2-40B4-BE49-F238E27FC236}">
                <a16:creationId xmlns:a16="http://schemas.microsoft.com/office/drawing/2014/main" id="{028D164E-83D4-F21E-894D-3097B78907B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495973" y="188913"/>
            <a:ext cx="288040" cy="180025"/>
          </a:xfrm>
          <a:prstGeom prst="rect">
            <a:avLst/>
          </a:prstGeom>
        </p:spPr>
      </p:pic>
      <p:sp>
        <p:nvSpPr>
          <p:cNvPr id="7" name="Ellips 6">
            <a:extLst>
              <a:ext uri="{FF2B5EF4-FFF2-40B4-BE49-F238E27FC236}">
                <a16:creationId xmlns:a16="http://schemas.microsoft.com/office/drawing/2014/main" id="{96FE6E76-CCA9-0EAC-1CBF-EC2B56F5650C}"/>
              </a:ext>
            </a:extLst>
          </p:cNvPr>
          <p:cNvSpPr>
            <a:spLocks noChangeAspect="1"/>
          </p:cNvSpPr>
          <p:nvPr userDrawn="1"/>
        </p:nvSpPr>
        <p:spPr>
          <a:xfrm>
            <a:off x="198000" y="2121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951D54E9-4B44-A508-B2A1-350C12B917CA}"/>
              </a:ext>
            </a:extLst>
          </p:cNvPr>
          <p:cNvSpPr>
            <a:spLocks noChangeAspect="1"/>
          </p:cNvSpPr>
          <p:nvPr userDrawn="1"/>
        </p:nvSpPr>
        <p:spPr>
          <a:xfrm>
            <a:off x="198000" y="341046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80338F5D-ADCA-52E0-4CD3-D9861F515902}"/>
              </a:ext>
            </a:extLst>
          </p:cNvPr>
          <p:cNvSpPr>
            <a:spLocks noChangeAspect="1"/>
          </p:cNvSpPr>
          <p:nvPr userDrawn="1"/>
        </p:nvSpPr>
        <p:spPr>
          <a:xfrm>
            <a:off x="198000" y="66078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DA59A8F3-E758-794E-F24A-0C724B0408B5}"/>
              </a:ext>
            </a:extLst>
          </p:cNvPr>
          <p:cNvSpPr>
            <a:spLocks noChangeAspect="1"/>
          </p:cNvSpPr>
          <p:nvPr userDrawn="1"/>
        </p:nvSpPr>
        <p:spPr>
          <a:xfrm>
            <a:off x="11965500" y="66078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Ellips 14">
            <a:extLst>
              <a:ext uri="{FF2B5EF4-FFF2-40B4-BE49-F238E27FC236}">
                <a16:creationId xmlns:a16="http://schemas.microsoft.com/office/drawing/2014/main" id="{5FC75FC0-4C53-313F-E5A7-E406DFD03A93}"/>
              </a:ext>
            </a:extLst>
          </p:cNvPr>
          <p:cNvSpPr>
            <a:spLocks noChangeAspect="1"/>
          </p:cNvSpPr>
          <p:nvPr userDrawn="1"/>
        </p:nvSpPr>
        <p:spPr>
          <a:xfrm>
            <a:off x="11965500" y="341046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Ellips 16">
            <a:extLst>
              <a:ext uri="{FF2B5EF4-FFF2-40B4-BE49-F238E27FC236}">
                <a16:creationId xmlns:a16="http://schemas.microsoft.com/office/drawing/2014/main" id="{F53775C0-5EB9-A456-232E-AFE675535E19}"/>
              </a:ext>
            </a:extLst>
          </p:cNvPr>
          <p:cNvSpPr>
            <a:spLocks noChangeAspect="1"/>
          </p:cNvSpPr>
          <p:nvPr userDrawn="1"/>
        </p:nvSpPr>
        <p:spPr>
          <a:xfrm>
            <a:off x="11965500" y="2121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474241968"/>
      </p:ext>
    </p:extLst>
  </p:cSld>
  <p:clrMap bg1="lt1" tx1="dk1" bg2="lt2" tx2="dk2" accent1="accent1" accent2="accent2" accent3="accent3" accent4="accent4" accent5="accent5" accent6="accent6" hlink="hlink" folHlink="folHlink"/>
  <p:sldLayoutIdLst>
    <p:sldLayoutId id="2147483767" r:id="rId1"/>
    <p:sldLayoutId id="2147483755"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1">
          <p15:clr>
            <a:srgbClr val="F26B43"/>
          </p15:clr>
        </p15:guide>
        <p15:guide id="2" pos="7560">
          <p15:clr>
            <a:srgbClr val="F26B43"/>
          </p15:clr>
        </p15:guide>
        <p15:guide id="3" orient="horz" pos="119">
          <p15:clr>
            <a:srgbClr val="F26B43"/>
          </p15:clr>
        </p15:guide>
        <p15:guide id="4" orient="horz" pos="4201">
          <p15:clr>
            <a:srgbClr val="F26B43"/>
          </p15:clr>
        </p15:guide>
        <p15:guide id="5" pos="3840">
          <p15:clr>
            <a:srgbClr val="F26B43"/>
          </p15:clr>
        </p15:guide>
        <p15:guide id="6" orient="horz" pos="2160">
          <p15:clr>
            <a:srgbClr val="F26B43"/>
          </p15:clr>
        </p15:guide>
        <p15:guide id="7" pos="257">
          <p15:clr>
            <a:srgbClr val="F26B43"/>
          </p15:clr>
        </p15:guide>
        <p15:guide id="8" pos="7423">
          <p15:clr>
            <a:srgbClr val="F26B43"/>
          </p15:clr>
        </p15:guide>
        <p15:guide id="9" orient="horz" pos="4065">
          <p15:clr>
            <a:srgbClr val="F26B43"/>
          </p15:clr>
        </p15:guide>
        <p15:guide id="10" orient="horz" pos="255">
          <p15:clr>
            <a:srgbClr val="F26B43"/>
          </p15:clr>
        </p15:guide>
        <p15:guide id="11" pos="3580" userDrawn="1">
          <p15:clr>
            <a:srgbClr val="F26B43"/>
          </p15:clr>
        </p15:guide>
        <p15:guide id="12" pos="410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5.wdp"/><Relationship Id="rId7"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55.xml"/><Relationship Id="rId6" Type="http://schemas.openxmlformats.org/officeDocument/2006/relationships/image" Target="../media/image16.png"/><Relationship Id="rId5" Type="http://schemas.openxmlformats.org/officeDocument/2006/relationships/image" Target="../media/image4.sv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34.xml"/><Relationship Id="rId4" Type="http://schemas.openxmlformats.org/officeDocument/2006/relationships/image" Target="../media/image20.emf"/></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1.png"/><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3.png"/><Relationship Id="rId1" Type="http://schemas.openxmlformats.org/officeDocument/2006/relationships/slideLayout" Target="../slideLayouts/slideLayout41.xml"/><Relationship Id="rId5" Type="http://schemas.openxmlformats.org/officeDocument/2006/relationships/image" Target="../media/image4.sv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43.xml"/><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53.xml"/><Relationship Id="rId5" Type="http://schemas.openxmlformats.org/officeDocument/2006/relationships/image" Target="../media/image4.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hyperlink" Target="https://www.opentable.com/state-of-industry" TargetMode="External"/><Relationship Id="rId2" Type="http://schemas.openxmlformats.org/officeDocument/2006/relationships/chart" Target="../charts/chart1.xml"/><Relationship Id="rId1" Type="http://schemas.openxmlformats.org/officeDocument/2006/relationships/slideLayout" Target="../slideLayouts/slideLayout20.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43BC16A3-F0A0-F62B-FD41-756AF40B6D43}"/>
              </a:ext>
            </a:extLst>
          </p:cNvPr>
          <p:cNvSpPr>
            <a:spLocks noGrp="1"/>
          </p:cNvSpPr>
          <p:nvPr>
            <p:ph type="title"/>
          </p:nvPr>
        </p:nvSpPr>
        <p:spPr>
          <a:xfrm>
            <a:off x="407987" y="1412720"/>
            <a:ext cx="11376025" cy="701731"/>
          </a:xfrm>
        </p:spPr>
        <p:txBody>
          <a:bodyPr>
            <a:spAutoFit/>
          </a:bodyPr>
          <a:lstStyle/>
          <a:p>
            <a:r>
              <a:rPr lang="en-US"/>
              <a:t>Interim Report Q1 2024</a:t>
            </a:r>
          </a:p>
        </p:txBody>
      </p:sp>
      <p:sp>
        <p:nvSpPr>
          <p:cNvPr id="4" name="Platshållare för text 3">
            <a:extLst>
              <a:ext uri="{FF2B5EF4-FFF2-40B4-BE49-F238E27FC236}">
                <a16:creationId xmlns:a16="http://schemas.microsoft.com/office/drawing/2014/main" id="{A7DFB2F9-5A3D-ACAC-F056-F632990A4DB7}"/>
              </a:ext>
            </a:extLst>
          </p:cNvPr>
          <p:cNvSpPr>
            <a:spLocks noGrp="1"/>
          </p:cNvSpPr>
          <p:nvPr>
            <p:ph type="body" sz="quarter" idx="11"/>
          </p:nvPr>
        </p:nvSpPr>
        <p:spPr>
          <a:xfrm>
            <a:off x="417513" y="5575782"/>
            <a:ext cx="5570536" cy="576248"/>
          </a:xfrm>
        </p:spPr>
        <p:txBody>
          <a:bodyPr/>
          <a:lstStyle/>
          <a:p>
            <a:pPr>
              <a:lnSpc>
                <a:spcPts val="2000"/>
              </a:lnSpc>
            </a:pPr>
            <a:r>
              <a:rPr lang="sv-SE" sz="1200"/>
              <a:t>Robert Dackeskog, President and CEO </a:t>
            </a:r>
            <a:br>
              <a:rPr lang="sv-SE" sz="1200"/>
            </a:br>
            <a:r>
              <a:rPr lang="sv-SE" sz="1200"/>
              <a:t>Magnus Carlsson, CFO </a:t>
            </a:r>
          </a:p>
        </p:txBody>
      </p:sp>
      <p:sp>
        <p:nvSpPr>
          <p:cNvPr id="6" name="Platshållare för text 3">
            <a:extLst>
              <a:ext uri="{FF2B5EF4-FFF2-40B4-BE49-F238E27FC236}">
                <a16:creationId xmlns:a16="http://schemas.microsoft.com/office/drawing/2014/main" id="{B4D7F75D-5B9E-0192-A372-0B7EE9AC15FA}"/>
              </a:ext>
            </a:extLst>
          </p:cNvPr>
          <p:cNvSpPr txBox="1">
            <a:spLocks/>
          </p:cNvSpPr>
          <p:nvPr/>
        </p:nvSpPr>
        <p:spPr>
          <a:xfrm>
            <a:off x="417512" y="2109014"/>
            <a:ext cx="8846840" cy="369332"/>
          </a:xfrm>
          <a:prstGeom prst="rect">
            <a:avLst/>
          </a:prstGeom>
        </p:spPr>
        <p:txBody>
          <a:bodyPr wrap="square" lIns="360000" tIns="45720" rIns="91440" bIns="45720" anchor="t">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Stronger Operating Income and Strategically niched acquisitions</a:t>
            </a:r>
          </a:p>
        </p:txBody>
      </p:sp>
    </p:spTree>
    <p:extLst>
      <p:ext uri="{BB962C8B-B14F-4D97-AF65-F5344CB8AC3E}">
        <p14:creationId xmlns:p14="http://schemas.microsoft.com/office/powerpoint/2010/main" val="3572464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6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4841FFBD-E779-CD63-F370-29B39006A408}"/>
              </a:ext>
            </a:extLst>
          </p:cNvPr>
          <p:cNvSpPr>
            <a:spLocks noGrp="1"/>
          </p:cNvSpPr>
          <p:nvPr>
            <p:ph type="body" sz="quarter" idx="13"/>
          </p:nvPr>
        </p:nvSpPr>
        <p:spPr>
          <a:xfrm>
            <a:off x="735658" y="5877565"/>
            <a:ext cx="3168351" cy="430887"/>
          </a:xfrm>
        </p:spPr>
        <p:txBody>
          <a:bodyPr lIns="0" tIns="0" rIns="0" bIns="0" anchor="b"/>
          <a:lstStyle/>
          <a:p>
            <a:r>
              <a:rPr lang="sv-SE" sz="1400"/>
              <a:t>Net </a:t>
            </a:r>
            <a:r>
              <a:rPr lang="sv-SE" sz="1400" err="1"/>
              <a:t>Sales</a:t>
            </a:r>
            <a:r>
              <a:rPr lang="sv-SE" sz="1400"/>
              <a:t> </a:t>
            </a:r>
            <a:r>
              <a:rPr lang="sv-SE" sz="1400" err="1"/>
              <a:t>amounted</a:t>
            </a:r>
            <a:r>
              <a:rPr lang="sv-SE" sz="1400"/>
              <a:t> to</a:t>
            </a:r>
            <a:endParaRPr lang="en-US"/>
          </a:p>
          <a:p>
            <a:r>
              <a:rPr lang="sv-SE" sz="1400"/>
              <a:t>SEK 705 m (747) </a:t>
            </a:r>
            <a:endParaRPr lang="sv-SE"/>
          </a:p>
        </p:txBody>
      </p:sp>
      <p:sp>
        <p:nvSpPr>
          <p:cNvPr id="4" name="Platshållare för text 3">
            <a:extLst>
              <a:ext uri="{FF2B5EF4-FFF2-40B4-BE49-F238E27FC236}">
                <a16:creationId xmlns:a16="http://schemas.microsoft.com/office/drawing/2014/main" id="{9DFF8DFC-A205-97A7-1040-F60AFE241F4A}"/>
              </a:ext>
            </a:extLst>
          </p:cNvPr>
          <p:cNvSpPr>
            <a:spLocks noGrp="1"/>
          </p:cNvSpPr>
          <p:nvPr>
            <p:ph type="body" sz="quarter" idx="14"/>
          </p:nvPr>
        </p:nvSpPr>
        <p:spPr>
          <a:xfrm>
            <a:off x="767408" y="5015800"/>
            <a:ext cx="3168352" cy="609398"/>
          </a:xfrm>
        </p:spPr>
        <p:txBody>
          <a:bodyPr lIns="0" tIns="0" rIns="0" bIns="0"/>
          <a:lstStyle/>
          <a:p>
            <a:r>
              <a:rPr lang="sv-SE" sz="4400"/>
              <a:t>SEK 705 m</a:t>
            </a:r>
          </a:p>
        </p:txBody>
      </p:sp>
      <p:sp>
        <p:nvSpPr>
          <p:cNvPr id="5" name="Platshållare för text 4">
            <a:extLst>
              <a:ext uri="{FF2B5EF4-FFF2-40B4-BE49-F238E27FC236}">
                <a16:creationId xmlns:a16="http://schemas.microsoft.com/office/drawing/2014/main" id="{F5A938FF-8755-15F6-99FD-4D05E7E3EB38}"/>
              </a:ext>
            </a:extLst>
          </p:cNvPr>
          <p:cNvSpPr>
            <a:spLocks noGrp="1"/>
          </p:cNvSpPr>
          <p:nvPr>
            <p:ph type="body" sz="quarter" idx="15"/>
          </p:nvPr>
        </p:nvSpPr>
        <p:spPr>
          <a:xfrm>
            <a:off x="4501241" y="5877565"/>
            <a:ext cx="3168351" cy="430887"/>
          </a:xfrm>
        </p:spPr>
        <p:txBody>
          <a:bodyPr lIns="0" tIns="0" rIns="0" bIns="0" anchor="b"/>
          <a:lstStyle/>
          <a:p>
            <a:r>
              <a:rPr lang="sv-SE" sz="1400"/>
              <a:t>Operating </a:t>
            </a:r>
            <a:r>
              <a:rPr lang="sv-SE" sz="1400" err="1"/>
              <a:t>Income</a:t>
            </a:r>
            <a:r>
              <a:rPr lang="sv-SE" sz="1400"/>
              <a:t> </a:t>
            </a:r>
          </a:p>
          <a:p>
            <a:r>
              <a:rPr lang="sv-SE" sz="1400"/>
              <a:t>SEK 30 m (8)</a:t>
            </a:r>
            <a:endParaRPr lang="sv-SE" sz="1400">
              <a:cs typeface="Arial"/>
            </a:endParaRPr>
          </a:p>
        </p:txBody>
      </p:sp>
      <p:sp>
        <p:nvSpPr>
          <p:cNvPr id="6" name="Platshållare för text 5">
            <a:extLst>
              <a:ext uri="{FF2B5EF4-FFF2-40B4-BE49-F238E27FC236}">
                <a16:creationId xmlns:a16="http://schemas.microsoft.com/office/drawing/2014/main" id="{F0C289E6-3648-2DEF-DD64-252525E8D472}"/>
              </a:ext>
            </a:extLst>
          </p:cNvPr>
          <p:cNvSpPr>
            <a:spLocks noGrp="1"/>
          </p:cNvSpPr>
          <p:nvPr>
            <p:ph type="body" sz="quarter" idx="16"/>
          </p:nvPr>
        </p:nvSpPr>
        <p:spPr>
          <a:xfrm>
            <a:off x="4511824" y="5015800"/>
            <a:ext cx="3168352" cy="609398"/>
          </a:xfrm>
        </p:spPr>
        <p:txBody>
          <a:bodyPr lIns="0" tIns="0" rIns="0" bIns="0"/>
          <a:lstStyle/>
          <a:p>
            <a:r>
              <a:rPr lang="sv-SE" sz="4400"/>
              <a:t>SEK 30 m</a:t>
            </a:r>
          </a:p>
        </p:txBody>
      </p:sp>
      <p:sp>
        <p:nvSpPr>
          <p:cNvPr id="7" name="Platshållare för text 6">
            <a:extLst>
              <a:ext uri="{FF2B5EF4-FFF2-40B4-BE49-F238E27FC236}">
                <a16:creationId xmlns:a16="http://schemas.microsoft.com/office/drawing/2014/main" id="{3EE417E4-521E-D5D6-9493-47ECB61BA2BF}"/>
              </a:ext>
            </a:extLst>
          </p:cNvPr>
          <p:cNvSpPr>
            <a:spLocks noGrp="1"/>
          </p:cNvSpPr>
          <p:nvPr>
            <p:ph type="body" sz="quarter" idx="17"/>
          </p:nvPr>
        </p:nvSpPr>
        <p:spPr>
          <a:xfrm>
            <a:off x="8235074" y="5877565"/>
            <a:ext cx="3168351" cy="430887"/>
          </a:xfrm>
        </p:spPr>
        <p:txBody>
          <a:bodyPr lIns="0" tIns="0" rIns="0" bIns="0" anchor="b"/>
          <a:lstStyle/>
          <a:p>
            <a:r>
              <a:rPr lang="sv-SE" sz="1400"/>
              <a:t>Operating </a:t>
            </a:r>
            <a:r>
              <a:rPr lang="sv-SE" sz="1400" err="1"/>
              <a:t>Margin</a:t>
            </a:r>
            <a:r>
              <a:rPr lang="sv-SE" sz="1400"/>
              <a:t> </a:t>
            </a:r>
            <a:r>
              <a:rPr lang="sv-SE" sz="1400" err="1"/>
              <a:t>was</a:t>
            </a:r>
            <a:r>
              <a:rPr lang="sv-SE" sz="1400"/>
              <a:t> </a:t>
            </a:r>
            <a:endParaRPr lang="en-US"/>
          </a:p>
          <a:p>
            <a:r>
              <a:rPr lang="sv-SE" sz="1400"/>
              <a:t>4.3% (1.1)</a:t>
            </a:r>
            <a:endParaRPr lang="sv-SE"/>
          </a:p>
        </p:txBody>
      </p:sp>
      <p:sp>
        <p:nvSpPr>
          <p:cNvPr id="8" name="Platshållare för text 7">
            <a:extLst>
              <a:ext uri="{FF2B5EF4-FFF2-40B4-BE49-F238E27FC236}">
                <a16:creationId xmlns:a16="http://schemas.microsoft.com/office/drawing/2014/main" id="{3C2B33A3-151F-FB4C-5C0B-C21771459657}"/>
              </a:ext>
            </a:extLst>
          </p:cNvPr>
          <p:cNvSpPr>
            <a:spLocks noGrp="1"/>
          </p:cNvSpPr>
          <p:nvPr>
            <p:ph type="body" sz="quarter" idx="18"/>
          </p:nvPr>
        </p:nvSpPr>
        <p:spPr>
          <a:xfrm>
            <a:off x="8256241" y="5015800"/>
            <a:ext cx="3168352" cy="609398"/>
          </a:xfrm>
        </p:spPr>
        <p:txBody>
          <a:bodyPr lIns="0" tIns="0" rIns="0" bIns="0"/>
          <a:lstStyle/>
          <a:p>
            <a:r>
              <a:rPr lang="sv-SE" sz="4400"/>
              <a:t>4.3%</a:t>
            </a:r>
          </a:p>
        </p:txBody>
      </p:sp>
      <p:sp>
        <p:nvSpPr>
          <p:cNvPr id="9" name="Platshållare för text 8">
            <a:extLst>
              <a:ext uri="{FF2B5EF4-FFF2-40B4-BE49-F238E27FC236}">
                <a16:creationId xmlns:a16="http://schemas.microsoft.com/office/drawing/2014/main" id="{9E23D6D4-DF7D-C2EB-5813-C92F7CB34ECC}"/>
              </a:ext>
            </a:extLst>
          </p:cNvPr>
          <p:cNvSpPr>
            <a:spLocks noGrp="1"/>
          </p:cNvSpPr>
          <p:nvPr>
            <p:ph type="body" sz="quarter" idx="19"/>
          </p:nvPr>
        </p:nvSpPr>
        <p:spPr>
          <a:xfrm>
            <a:off x="767408" y="4522441"/>
            <a:ext cx="3168351" cy="169277"/>
          </a:xfrm>
        </p:spPr>
        <p:txBody>
          <a:bodyPr lIns="0" tIns="0" rIns="0" bIns="0"/>
          <a:lstStyle/>
          <a:p>
            <a:r>
              <a:rPr lang="sv-SE"/>
              <a:t>NET SALES</a:t>
            </a:r>
          </a:p>
        </p:txBody>
      </p:sp>
      <p:sp>
        <p:nvSpPr>
          <p:cNvPr id="10" name="Platshållare för text 9">
            <a:extLst>
              <a:ext uri="{FF2B5EF4-FFF2-40B4-BE49-F238E27FC236}">
                <a16:creationId xmlns:a16="http://schemas.microsoft.com/office/drawing/2014/main" id="{D90B0978-8F1F-3204-09A0-74DBE62E39C6}"/>
              </a:ext>
            </a:extLst>
          </p:cNvPr>
          <p:cNvSpPr>
            <a:spLocks noGrp="1"/>
          </p:cNvSpPr>
          <p:nvPr>
            <p:ph type="body" sz="quarter" idx="20"/>
          </p:nvPr>
        </p:nvSpPr>
        <p:spPr>
          <a:xfrm>
            <a:off x="4511824" y="4522441"/>
            <a:ext cx="3168351" cy="169277"/>
          </a:xfrm>
        </p:spPr>
        <p:txBody>
          <a:bodyPr lIns="0" tIns="0" rIns="0" bIns="0"/>
          <a:lstStyle/>
          <a:p>
            <a:r>
              <a:rPr lang="sv-SE"/>
              <a:t>OPERATING INCOME</a:t>
            </a:r>
          </a:p>
        </p:txBody>
      </p:sp>
      <p:sp>
        <p:nvSpPr>
          <p:cNvPr id="11" name="Platshållare för text 10">
            <a:extLst>
              <a:ext uri="{FF2B5EF4-FFF2-40B4-BE49-F238E27FC236}">
                <a16:creationId xmlns:a16="http://schemas.microsoft.com/office/drawing/2014/main" id="{10854B08-9E4F-FEC0-8E10-72862A8B368E}"/>
              </a:ext>
            </a:extLst>
          </p:cNvPr>
          <p:cNvSpPr>
            <a:spLocks noGrp="1"/>
          </p:cNvSpPr>
          <p:nvPr>
            <p:ph type="body" sz="quarter" idx="21"/>
          </p:nvPr>
        </p:nvSpPr>
        <p:spPr>
          <a:xfrm>
            <a:off x="8256241" y="4522441"/>
            <a:ext cx="3168351" cy="169277"/>
          </a:xfrm>
        </p:spPr>
        <p:txBody>
          <a:bodyPr lIns="0" tIns="0" rIns="0" bIns="0"/>
          <a:lstStyle/>
          <a:p>
            <a:r>
              <a:rPr lang="sv-SE"/>
              <a:t>OPERATING MARGIN</a:t>
            </a:r>
          </a:p>
        </p:txBody>
      </p:sp>
      <p:sp>
        <p:nvSpPr>
          <p:cNvPr id="12" name="Rubrik 11">
            <a:extLst>
              <a:ext uri="{FF2B5EF4-FFF2-40B4-BE49-F238E27FC236}">
                <a16:creationId xmlns:a16="http://schemas.microsoft.com/office/drawing/2014/main" id="{336508EB-6184-4DA0-8C0A-3F1160DF9426}"/>
              </a:ext>
            </a:extLst>
          </p:cNvPr>
          <p:cNvSpPr>
            <a:spLocks noGrp="1"/>
          </p:cNvSpPr>
          <p:nvPr>
            <p:ph type="title"/>
          </p:nvPr>
        </p:nvSpPr>
        <p:spPr>
          <a:xfrm>
            <a:off x="407987" y="410400"/>
            <a:ext cx="11376025" cy="1019080"/>
          </a:xfrm>
        </p:spPr>
        <p:txBody>
          <a:bodyPr tIns="360000">
            <a:spAutoFit/>
          </a:bodyPr>
          <a:lstStyle/>
          <a:p>
            <a:r>
              <a:rPr lang="en-US"/>
              <a:t>BA Food Packaging Solutions</a:t>
            </a:r>
          </a:p>
        </p:txBody>
      </p:sp>
      <p:cxnSp>
        <p:nvCxnSpPr>
          <p:cNvPr id="14" name="Rak 13">
            <a:extLst>
              <a:ext uri="{FF2B5EF4-FFF2-40B4-BE49-F238E27FC236}">
                <a16:creationId xmlns:a16="http://schemas.microsoft.com/office/drawing/2014/main" id="{D6EEEBD9-FFB6-1D6D-3B94-B38E23292CEE}"/>
              </a:ext>
            </a:extLst>
          </p:cNvPr>
          <p:cNvCxnSpPr>
            <a:cxnSpLocks/>
          </p:cNvCxnSpPr>
          <p:nvPr/>
        </p:nvCxnSpPr>
        <p:spPr>
          <a:xfrm>
            <a:off x="767408" y="4869233"/>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Rak 24">
            <a:extLst>
              <a:ext uri="{FF2B5EF4-FFF2-40B4-BE49-F238E27FC236}">
                <a16:creationId xmlns:a16="http://schemas.microsoft.com/office/drawing/2014/main" id="{A191589D-011F-544C-4CB9-B0C0E665BEBC}"/>
              </a:ext>
            </a:extLst>
          </p:cNvPr>
          <p:cNvCxnSpPr>
            <a:cxnSpLocks/>
          </p:cNvCxnSpPr>
          <p:nvPr/>
        </p:nvCxnSpPr>
        <p:spPr>
          <a:xfrm>
            <a:off x="8256240" y="4869233"/>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Rak 25">
            <a:extLst>
              <a:ext uri="{FF2B5EF4-FFF2-40B4-BE49-F238E27FC236}">
                <a16:creationId xmlns:a16="http://schemas.microsoft.com/office/drawing/2014/main" id="{02B3F8E2-7162-5AAC-D2C8-2E338332E0E3}"/>
              </a:ext>
            </a:extLst>
          </p:cNvPr>
          <p:cNvCxnSpPr>
            <a:cxnSpLocks/>
          </p:cNvCxnSpPr>
          <p:nvPr/>
        </p:nvCxnSpPr>
        <p:spPr>
          <a:xfrm>
            <a:off x="4511824" y="4869233"/>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Rak 30">
            <a:extLst>
              <a:ext uri="{FF2B5EF4-FFF2-40B4-BE49-F238E27FC236}">
                <a16:creationId xmlns:a16="http://schemas.microsoft.com/office/drawing/2014/main" id="{6CE6D6E2-095A-84BB-9ED0-95ADC64A8BDF}"/>
              </a:ext>
            </a:extLst>
          </p:cNvPr>
          <p:cNvCxnSpPr>
            <a:cxnSpLocks/>
          </p:cNvCxnSpPr>
          <p:nvPr/>
        </p:nvCxnSpPr>
        <p:spPr>
          <a:xfrm>
            <a:off x="767408" y="5731984"/>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Rak 31">
            <a:extLst>
              <a:ext uri="{FF2B5EF4-FFF2-40B4-BE49-F238E27FC236}">
                <a16:creationId xmlns:a16="http://schemas.microsoft.com/office/drawing/2014/main" id="{43E4DDE1-CD73-F793-8DEC-E7FAA85025B2}"/>
              </a:ext>
            </a:extLst>
          </p:cNvPr>
          <p:cNvCxnSpPr>
            <a:cxnSpLocks/>
          </p:cNvCxnSpPr>
          <p:nvPr/>
        </p:nvCxnSpPr>
        <p:spPr>
          <a:xfrm>
            <a:off x="8256240" y="5731984"/>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Rak 32">
            <a:extLst>
              <a:ext uri="{FF2B5EF4-FFF2-40B4-BE49-F238E27FC236}">
                <a16:creationId xmlns:a16="http://schemas.microsoft.com/office/drawing/2014/main" id="{E87F0692-C26C-AC3B-ABBE-D244B33AE04A}"/>
              </a:ext>
            </a:extLst>
          </p:cNvPr>
          <p:cNvCxnSpPr>
            <a:cxnSpLocks/>
          </p:cNvCxnSpPr>
          <p:nvPr/>
        </p:nvCxnSpPr>
        <p:spPr>
          <a:xfrm>
            <a:off x="4511824" y="5731984"/>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0633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336508EB-6184-4DA0-8C0A-3F1160DF9426}"/>
              </a:ext>
            </a:extLst>
          </p:cNvPr>
          <p:cNvSpPr>
            <a:spLocks noGrp="1"/>
          </p:cNvSpPr>
          <p:nvPr>
            <p:ph type="title"/>
          </p:nvPr>
        </p:nvSpPr>
        <p:spPr>
          <a:xfrm>
            <a:off x="407988" y="410400"/>
            <a:ext cx="5580062" cy="1628477"/>
          </a:xfrm>
        </p:spPr>
        <p:txBody>
          <a:bodyPr lIns="360000" tIns="360000" rIns="360000" bIns="45720" anchor="t" anchorCtr="0">
            <a:spAutoFit/>
          </a:bodyPr>
          <a:lstStyle/>
          <a:p>
            <a:r>
              <a:rPr lang="en-US"/>
              <a:t>Food Packaging Solutions Q1 2024</a:t>
            </a:r>
          </a:p>
        </p:txBody>
      </p:sp>
      <p:sp>
        <p:nvSpPr>
          <p:cNvPr id="4" name="Platshållare för text 6">
            <a:extLst>
              <a:ext uri="{FF2B5EF4-FFF2-40B4-BE49-F238E27FC236}">
                <a16:creationId xmlns:a16="http://schemas.microsoft.com/office/drawing/2014/main" id="{7CBA545E-1312-433F-7446-BC982CBCE693}"/>
              </a:ext>
            </a:extLst>
          </p:cNvPr>
          <p:cNvSpPr txBox="1">
            <a:spLocks/>
          </p:cNvSpPr>
          <p:nvPr/>
        </p:nvSpPr>
        <p:spPr>
          <a:xfrm>
            <a:off x="407988" y="3645024"/>
            <a:ext cx="5580062" cy="1718227"/>
          </a:xfrm>
          <a:prstGeom prst="rect">
            <a:avLst/>
          </a:prstGeom>
        </p:spPr>
        <p:txBody>
          <a:bodyPr wrap="square" lIns="360000" tIns="0" rIns="36000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1500"/>
              </a:lnSpc>
              <a:spcAft>
                <a:spcPts val="500"/>
              </a:spcAft>
              <a:buFont typeface="Systemtypsnitt normalt"/>
              <a:buChar char="–"/>
            </a:pPr>
            <a:r>
              <a:rPr lang="en-US" sz="1200"/>
              <a:t>Price decreases to reflect lower sea freight cost explain significant part of the lower sales</a:t>
            </a:r>
            <a:endParaRPr lang="en-US" sz="1200">
              <a:cs typeface="Arial"/>
            </a:endParaRPr>
          </a:p>
          <a:p>
            <a:pPr marL="285750" indent="-285750">
              <a:lnSpc>
                <a:spcPts val="1500"/>
              </a:lnSpc>
              <a:spcAft>
                <a:spcPts val="500"/>
              </a:spcAft>
              <a:buFont typeface="Systemtypsnitt normalt"/>
              <a:buChar char="–"/>
            </a:pPr>
            <a:r>
              <a:rPr lang="en-US" sz="1200"/>
              <a:t>Volume growth outside of Europe while volumes in Europe as demand weakens</a:t>
            </a:r>
            <a:endParaRPr lang="en-US" sz="1200">
              <a:cs typeface="Arial"/>
            </a:endParaRPr>
          </a:p>
          <a:p>
            <a:pPr marL="285750" indent="-285750">
              <a:lnSpc>
                <a:spcPts val="1500"/>
              </a:lnSpc>
              <a:spcAft>
                <a:spcPts val="500"/>
              </a:spcAft>
              <a:buFont typeface="Systemtypsnitt normalt"/>
              <a:buChar char="–"/>
            </a:pPr>
            <a:r>
              <a:rPr lang="en-US" sz="1200"/>
              <a:t>In line with Dining Solutions volume decreases towards Retail in UK and Germany</a:t>
            </a:r>
            <a:endParaRPr lang="en-US" sz="1200">
              <a:cs typeface="Arial"/>
            </a:endParaRPr>
          </a:p>
          <a:p>
            <a:pPr marL="285750" indent="-285750">
              <a:lnSpc>
                <a:spcPts val="1500"/>
              </a:lnSpc>
              <a:spcAft>
                <a:spcPts val="500"/>
              </a:spcAft>
              <a:buFont typeface="Systemtypsnitt normalt"/>
              <a:buChar char="–"/>
            </a:pPr>
            <a:r>
              <a:rPr lang="en-US" sz="1200"/>
              <a:t>Operating Income improved derived from lower inventory and cost of sea freight normalized</a:t>
            </a:r>
            <a:endParaRPr lang="en-US" sz="1200">
              <a:cs typeface="Arial"/>
            </a:endParaRPr>
          </a:p>
        </p:txBody>
      </p:sp>
      <p:cxnSp>
        <p:nvCxnSpPr>
          <p:cNvPr id="5" name="Rak 4">
            <a:extLst>
              <a:ext uri="{FF2B5EF4-FFF2-40B4-BE49-F238E27FC236}">
                <a16:creationId xmlns:a16="http://schemas.microsoft.com/office/drawing/2014/main" id="{5ACB94EE-1F78-E2A5-5524-3036C44FB047}"/>
              </a:ext>
            </a:extLst>
          </p:cNvPr>
          <p:cNvCxnSpPr>
            <a:cxnSpLocks/>
          </p:cNvCxnSpPr>
          <p:nvPr/>
        </p:nvCxnSpPr>
        <p:spPr>
          <a:xfrm>
            <a:off x="766286" y="3429000"/>
            <a:ext cx="4863466" cy="0"/>
          </a:xfrm>
          <a:prstGeom prst="line">
            <a:avLst/>
          </a:prstGeom>
          <a:ln w="1270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6" name="Rak 5">
            <a:extLst>
              <a:ext uri="{FF2B5EF4-FFF2-40B4-BE49-F238E27FC236}">
                <a16:creationId xmlns:a16="http://schemas.microsoft.com/office/drawing/2014/main" id="{B394EB17-3DF3-E627-A6BE-A8676F2D9148}"/>
              </a:ext>
            </a:extLst>
          </p:cNvPr>
          <p:cNvCxnSpPr>
            <a:cxnSpLocks/>
          </p:cNvCxnSpPr>
          <p:nvPr/>
        </p:nvCxnSpPr>
        <p:spPr>
          <a:xfrm>
            <a:off x="6561746" y="3429000"/>
            <a:ext cx="4863466" cy="0"/>
          </a:xfrm>
          <a:prstGeom prst="line">
            <a:avLst/>
          </a:prstGeom>
          <a:ln w="1270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7" name="Rak 6">
            <a:extLst>
              <a:ext uri="{FF2B5EF4-FFF2-40B4-BE49-F238E27FC236}">
                <a16:creationId xmlns:a16="http://schemas.microsoft.com/office/drawing/2014/main" id="{4001962F-FC65-6EF7-2AE5-F825C74EA073}"/>
              </a:ext>
            </a:extLst>
          </p:cNvPr>
          <p:cNvCxnSpPr>
            <a:cxnSpLocks/>
          </p:cNvCxnSpPr>
          <p:nvPr/>
        </p:nvCxnSpPr>
        <p:spPr>
          <a:xfrm>
            <a:off x="6561746" y="841442"/>
            <a:ext cx="4863466" cy="0"/>
          </a:xfrm>
          <a:prstGeom prst="line">
            <a:avLst/>
          </a:prstGeom>
          <a:ln w="1270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graphicFrame>
        <p:nvGraphicFramePr>
          <p:cNvPr id="2" name="Content Placeholder 6">
            <a:extLst>
              <a:ext uri="{FF2B5EF4-FFF2-40B4-BE49-F238E27FC236}">
                <a16:creationId xmlns:a16="http://schemas.microsoft.com/office/drawing/2014/main" id="{0844AB7E-163E-1CD3-D458-F7E003252817}"/>
              </a:ext>
            </a:extLst>
          </p:cNvPr>
          <p:cNvGraphicFramePr>
            <a:graphicFrameLocks/>
          </p:cNvGraphicFramePr>
          <p:nvPr>
            <p:extLst>
              <p:ext uri="{D42A27DB-BD31-4B8C-83A1-F6EECF244321}">
                <p14:modId xmlns:p14="http://schemas.microsoft.com/office/powerpoint/2010/main" val="1160649307"/>
              </p:ext>
            </p:extLst>
          </p:nvPr>
        </p:nvGraphicFramePr>
        <p:xfrm>
          <a:off x="6273713" y="1058400"/>
          <a:ext cx="5432400" cy="19871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ontent Placeholder 6">
            <a:extLst>
              <a:ext uri="{FF2B5EF4-FFF2-40B4-BE49-F238E27FC236}">
                <a16:creationId xmlns:a16="http://schemas.microsoft.com/office/drawing/2014/main" id="{1E1B1E1E-C61E-881B-8F46-3893E956F5E5}"/>
              </a:ext>
            </a:extLst>
          </p:cNvPr>
          <p:cNvGraphicFramePr>
            <a:graphicFrameLocks/>
          </p:cNvGraphicFramePr>
          <p:nvPr>
            <p:extLst>
              <p:ext uri="{D42A27DB-BD31-4B8C-83A1-F6EECF244321}">
                <p14:modId xmlns:p14="http://schemas.microsoft.com/office/powerpoint/2010/main" val="1640414670"/>
              </p:ext>
            </p:extLst>
          </p:nvPr>
        </p:nvGraphicFramePr>
        <p:xfrm>
          <a:off x="6273713" y="3646800"/>
          <a:ext cx="5432400" cy="19871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85469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1B79F472-9D67-5543-EE02-5224F613123B}"/>
              </a:ext>
            </a:extLst>
          </p:cNvPr>
          <p:cNvSpPr>
            <a:spLocks noGrp="1"/>
          </p:cNvSpPr>
          <p:nvPr>
            <p:ph type="title"/>
          </p:nvPr>
        </p:nvSpPr>
        <p:spPr>
          <a:xfrm>
            <a:off x="407988" y="410400"/>
            <a:ext cx="5275262" cy="1019080"/>
          </a:xfrm>
        </p:spPr>
        <p:txBody>
          <a:bodyPr tIns="360000"/>
          <a:lstStyle/>
          <a:p>
            <a:r>
              <a:rPr lang="en-US"/>
              <a:t>Acquisitions</a:t>
            </a:r>
          </a:p>
        </p:txBody>
      </p:sp>
      <p:sp>
        <p:nvSpPr>
          <p:cNvPr id="4" name="Platshållare för text 3">
            <a:extLst>
              <a:ext uri="{FF2B5EF4-FFF2-40B4-BE49-F238E27FC236}">
                <a16:creationId xmlns:a16="http://schemas.microsoft.com/office/drawing/2014/main" id="{5CE31D38-8D35-6054-1EE7-41654D771452}"/>
              </a:ext>
            </a:extLst>
          </p:cNvPr>
          <p:cNvSpPr>
            <a:spLocks noGrp="1"/>
          </p:cNvSpPr>
          <p:nvPr>
            <p:ph type="body" sz="quarter" idx="14"/>
          </p:nvPr>
        </p:nvSpPr>
        <p:spPr>
          <a:xfrm>
            <a:off x="407987" y="1366040"/>
            <a:ext cx="5275263" cy="4706821"/>
          </a:xfrm>
        </p:spPr>
        <p:txBody>
          <a:bodyPr tIns="0"/>
          <a:lstStyle/>
          <a:p>
            <a:pPr marL="285750" indent="-285750">
              <a:lnSpc>
                <a:spcPts val="1800"/>
              </a:lnSpc>
              <a:spcAft>
                <a:spcPts val="1400"/>
              </a:spcAft>
              <a:buSzPct val="100000"/>
              <a:buFont typeface="Systemtypsnitt normalt"/>
              <a:buChar char="–"/>
            </a:pPr>
            <a:r>
              <a:rPr lang="en-US" sz="1400">
                <a:cs typeface="Arial"/>
              </a:rPr>
              <a:t>In the quarter acquired </a:t>
            </a:r>
            <a:r>
              <a:rPr lang="en-US" sz="1400" err="1">
                <a:cs typeface="Arial"/>
              </a:rPr>
              <a:t>Relevo</a:t>
            </a:r>
            <a:r>
              <a:rPr lang="en-US" sz="1400">
                <a:cs typeface="Arial"/>
              </a:rPr>
              <a:t> (majority share) and </a:t>
            </a:r>
            <a:r>
              <a:rPr lang="en-US" sz="1400" err="1">
                <a:cs typeface="Arial"/>
              </a:rPr>
              <a:t>Huskee</a:t>
            </a:r>
            <a:endParaRPr lang="en-US">
              <a:cs typeface="Arial"/>
            </a:endParaRPr>
          </a:p>
          <a:p>
            <a:pPr marL="285750" indent="-285750">
              <a:lnSpc>
                <a:spcPts val="1800"/>
              </a:lnSpc>
              <a:spcAft>
                <a:spcPts val="1400"/>
              </a:spcAft>
              <a:buSzPct val="100000"/>
              <a:buFont typeface="Systemtypsnitt normalt"/>
              <a:buChar char="–"/>
            </a:pPr>
            <a:r>
              <a:rPr lang="en-US" sz="1400">
                <a:cs typeface="Arial"/>
              </a:rPr>
              <a:t>Already acquired Decent Packaging was consolidated in February, </a:t>
            </a:r>
            <a:r>
              <a:rPr lang="en-US" sz="1400" err="1">
                <a:cs typeface="Arial"/>
              </a:rPr>
              <a:t>Relevo</a:t>
            </a:r>
            <a:r>
              <a:rPr lang="en-US" sz="1400">
                <a:cs typeface="Arial"/>
              </a:rPr>
              <a:t> in March and </a:t>
            </a:r>
            <a:r>
              <a:rPr lang="en-US" sz="1400" err="1">
                <a:cs typeface="Arial"/>
              </a:rPr>
              <a:t>Huskee</a:t>
            </a:r>
            <a:r>
              <a:rPr lang="en-US" sz="1400">
                <a:cs typeface="Arial"/>
              </a:rPr>
              <a:t> to be consolidated from April</a:t>
            </a:r>
            <a:endParaRPr lang="en-US" sz="1400" dirty="0">
              <a:cs typeface="Arial"/>
            </a:endParaRPr>
          </a:p>
          <a:p>
            <a:pPr marL="285750" indent="-285750">
              <a:lnSpc>
                <a:spcPts val="1800"/>
              </a:lnSpc>
              <a:spcAft>
                <a:spcPts val="1400"/>
              </a:spcAft>
              <a:buSzPct val="100000"/>
              <a:buFont typeface="Systemtypsnitt normalt"/>
              <a:buChar char="–"/>
            </a:pPr>
            <a:r>
              <a:rPr lang="en-US"/>
              <a:t>All companies are consolidated within the Food Packaging Solution business area and Decent Packaging and </a:t>
            </a:r>
            <a:r>
              <a:rPr lang="en-US" err="1"/>
              <a:t>Huskee</a:t>
            </a:r>
            <a:r>
              <a:rPr lang="en-US"/>
              <a:t> also within BioPak Group </a:t>
            </a:r>
            <a:endParaRPr lang="en-US" dirty="0">
              <a:cs typeface="Arial"/>
            </a:endParaRPr>
          </a:p>
          <a:p>
            <a:pPr marL="285750" indent="-285750">
              <a:lnSpc>
                <a:spcPts val="1800"/>
              </a:lnSpc>
              <a:spcAft>
                <a:spcPts val="1400"/>
              </a:spcAft>
              <a:buSzPct val="100000"/>
              <a:buFont typeface="Systemtypsnitt normalt"/>
              <a:buChar char="–"/>
            </a:pPr>
            <a:r>
              <a:rPr lang="en-US" err="1"/>
              <a:t>Relevo</a:t>
            </a:r>
            <a:r>
              <a:rPr lang="en-US"/>
              <a:t> is a startup and Decent Packaging and  </a:t>
            </a:r>
            <a:r>
              <a:rPr lang="en-US" err="1"/>
              <a:t>Huskee</a:t>
            </a:r>
            <a:r>
              <a:rPr lang="en-US"/>
              <a:t> together have annual net sales of approximately </a:t>
            </a:r>
            <a:r>
              <a:rPr lang="en-US" dirty="0"/>
              <a:t>SEK </a:t>
            </a:r>
            <a:r>
              <a:rPr lang="en-US"/>
              <a:t>200 </a:t>
            </a:r>
            <a:r>
              <a:rPr lang="en-US" dirty="0"/>
              <a:t>m</a:t>
            </a:r>
            <a:r>
              <a:rPr lang="en-US"/>
              <a:t> with profitability in line with </a:t>
            </a:r>
            <a:r>
              <a:rPr lang="en-US" dirty="0"/>
              <a:t>Duni</a:t>
            </a:r>
            <a:r>
              <a:rPr lang="en-US"/>
              <a:t> Group</a:t>
            </a:r>
            <a:endParaRPr lang="en-US" dirty="0">
              <a:cs typeface="Arial"/>
            </a:endParaRPr>
          </a:p>
          <a:p>
            <a:pPr marL="285750" indent="-285750">
              <a:lnSpc>
                <a:spcPts val="1800"/>
              </a:lnSpc>
              <a:spcAft>
                <a:spcPts val="1400"/>
              </a:spcAft>
              <a:buSzPct val="100000"/>
              <a:buFont typeface="Systemtypsnitt normalt"/>
              <a:buChar char="–"/>
            </a:pPr>
            <a:r>
              <a:rPr lang="en-US"/>
              <a:t>Financing for Decent Packaging and </a:t>
            </a:r>
            <a:r>
              <a:rPr lang="en-US" err="1"/>
              <a:t>Huskee</a:t>
            </a:r>
            <a:r>
              <a:rPr lang="en-US"/>
              <a:t> take place within the existing BioPak Group loan facility and by BioPak Group shares</a:t>
            </a:r>
            <a:endParaRPr lang="en-US">
              <a:cs typeface="Arial"/>
            </a:endParaRPr>
          </a:p>
        </p:txBody>
      </p:sp>
      <p:pic>
        <p:nvPicPr>
          <p:cNvPr id="7" name="Platshållare för bild 6">
            <a:extLst>
              <a:ext uri="{FF2B5EF4-FFF2-40B4-BE49-F238E27FC236}">
                <a16:creationId xmlns:a16="http://schemas.microsoft.com/office/drawing/2014/main" id="{8F735EE8-6D07-1203-59E5-0E62F3157B95}"/>
              </a:ext>
            </a:extLst>
          </p:cNvPr>
          <p:cNvPicPr>
            <a:picLocks noGrp="1" noChangeAspect="1"/>
          </p:cNvPicPr>
          <p:nvPr>
            <p:ph type="pic" sz="quarter" idx="15"/>
          </p:nvPr>
        </p:nvPicPr>
        <p:blipFill>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p:blipFill>
        <p:spPr/>
      </p:pic>
      <p:sp>
        <p:nvSpPr>
          <p:cNvPr id="8" name="Platshållare för bildnummer 3">
            <a:extLst>
              <a:ext uri="{FF2B5EF4-FFF2-40B4-BE49-F238E27FC236}">
                <a16:creationId xmlns:a16="http://schemas.microsoft.com/office/drawing/2014/main" id="{96D2D3C5-85C6-F628-766A-82B4A1C4C194}"/>
              </a:ext>
            </a:extLst>
          </p:cNvPr>
          <p:cNvSpPr txBox="1">
            <a:spLocks/>
          </p:cNvSpPr>
          <p:nvPr/>
        </p:nvSpPr>
        <p:spPr>
          <a:xfrm>
            <a:off x="10704512" y="6453188"/>
            <a:ext cx="1079501" cy="215900"/>
          </a:xfrm>
          <a:prstGeom prst="rect">
            <a:avLst/>
          </a:prstGeom>
        </p:spPr>
        <p:txBody>
          <a:bodyPr lIns="0" tIns="0" rIns="0" bIns="0" anchor="b"/>
          <a:lstStyle>
            <a:defPPr>
              <a:defRPr lang="sv-SE"/>
            </a:defPPr>
            <a:lvl1pPr marL="0" algn="l" defTabSz="914400" rtl="0" eaLnBrk="1" latinLnBrk="0" hangingPunct="1">
              <a:defRPr sz="10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D74AFC0-3846-EF40-A639-AC41EA029098}" type="slidenum">
              <a:rPr lang="sv-SE" sz="600" smtClean="0">
                <a:solidFill>
                  <a:schemeClr val="bg1"/>
                </a:solidFill>
              </a:rPr>
              <a:pPr algn="r"/>
              <a:t>12</a:t>
            </a:fld>
            <a:endParaRPr lang="sv-SE" sz="600">
              <a:solidFill>
                <a:schemeClr val="bg1"/>
              </a:solidFill>
            </a:endParaRPr>
          </a:p>
        </p:txBody>
      </p:sp>
      <p:pic>
        <p:nvPicPr>
          <p:cNvPr id="9" name="Bild 8">
            <a:extLst>
              <a:ext uri="{FF2B5EF4-FFF2-40B4-BE49-F238E27FC236}">
                <a16:creationId xmlns:a16="http://schemas.microsoft.com/office/drawing/2014/main" id="{B0683DD4-F05A-F808-6032-8ECEA5260F2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495973" y="188912"/>
            <a:ext cx="288040" cy="180025"/>
          </a:xfrm>
          <a:prstGeom prst="rect">
            <a:avLst/>
          </a:prstGeom>
        </p:spPr>
      </p:pic>
      <p:sp>
        <p:nvSpPr>
          <p:cNvPr id="10" name="Ellips 9">
            <a:extLst>
              <a:ext uri="{FF2B5EF4-FFF2-40B4-BE49-F238E27FC236}">
                <a16:creationId xmlns:a16="http://schemas.microsoft.com/office/drawing/2014/main" id="{F0F68D98-B115-855D-1F5C-90EA9FBAC285}"/>
              </a:ext>
            </a:extLst>
          </p:cNvPr>
          <p:cNvSpPr>
            <a:spLocks noChangeAspect="1"/>
          </p:cNvSpPr>
          <p:nvPr/>
        </p:nvSpPr>
        <p:spPr>
          <a:xfrm>
            <a:off x="11965500"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47030968-C1B8-70D8-8F2E-8A22AF492E00}"/>
              </a:ext>
            </a:extLst>
          </p:cNvPr>
          <p:cNvSpPr>
            <a:spLocks noChangeAspect="1"/>
          </p:cNvSpPr>
          <p:nvPr/>
        </p:nvSpPr>
        <p:spPr>
          <a:xfrm>
            <a:off x="11965500" y="3410463"/>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Ellips 11">
            <a:extLst>
              <a:ext uri="{FF2B5EF4-FFF2-40B4-BE49-F238E27FC236}">
                <a16:creationId xmlns:a16="http://schemas.microsoft.com/office/drawing/2014/main" id="{11190771-7C3F-09A4-1A68-030B53C25AFD}"/>
              </a:ext>
            </a:extLst>
          </p:cNvPr>
          <p:cNvSpPr>
            <a:spLocks noChangeAspect="1"/>
          </p:cNvSpPr>
          <p:nvPr/>
        </p:nvSpPr>
        <p:spPr>
          <a:xfrm>
            <a:off x="1196550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Picture 4">
            <a:extLst>
              <a:ext uri="{FF2B5EF4-FFF2-40B4-BE49-F238E27FC236}">
                <a16:creationId xmlns:a16="http://schemas.microsoft.com/office/drawing/2014/main" id="{14AC8852-FD1A-B3A1-549E-030C7470F25B}"/>
              </a:ext>
            </a:extLst>
          </p:cNvPr>
          <p:cNvPicPr>
            <a:picLocks noChangeAspect="1"/>
          </p:cNvPicPr>
          <p:nvPr/>
        </p:nvPicPr>
        <p:blipFill rotWithShape="1">
          <a:blip r:embed="rId6"/>
          <a:srcRect t="12534" r="1975" b="20933"/>
          <a:stretch/>
        </p:blipFill>
        <p:spPr>
          <a:xfrm>
            <a:off x="7329863" y="1150252"/>
            <a:ext cx="4022721" cy="1535836"/>
          </a:xfrm>
          <a:prstGeom prst="round2DiagRect">
            <a:avLst/>
          </a:prstGeom>
        </p:spPr>
      </p:pic>
      <p:pic>
        <p:nvPicPr>
          <p:cNvPr id="16" name="Picture 15">
            <a:extLst>
              <a:ext uri="{FF2B5EF4-FFF2-40B4-BE49-F238E27FC236}">
                <a16:creationId xmlns:a16="http://schemas.microsoft.com/office/drawing/2014/main" id="{512BF130-B4E3-5C78-6FF9-B0E526E91E32}"/>
              </a:ext>
            </a:extLst>
          </p:cNvPr>
          <p:cNvPicPr>
            <a:picLocks noChangeAspect="1"/>
          </p:cNvPicPr>
          <p:nvPr/>
        </p:nvPicPr>
        <p:blipFill rotWithShape="1">
          <a:blip r:embed="rId7"/>
          <a:srcRect t="20533" r="1450" b="6267"/>
          <a:stretch/>
        </p:blipFill>
        <p:spPr>
          <a:xfrm>
            <a:off x="6681791" y="2616867"/>
            <a:ext cx="3986097" cy="1665424"/>
          </a:xfrm>
          <a:prstGeom prst="round2DiagRect">
            <a:avLst/>
          </a:prstGeom>
        </p:spPr>
      </p:pic>
      <p:pic>
        <p:nvPicPr>
          <p:cNvPr id="20" name="Picture 19">
            <a:extLst>
              <a:ext uri="{FF2B5EF4-FFF2-40B4-BE49-F238E27FC236}">
                <a16:creationId xmlns:a16="http://schemas.microsoft.com/office/drawing/2014/main" id="{8A8DC60E-B4DC-24CB-D304-DA6232C6108A}"/>
              </a:ext>
            </a:extLst>
          </p:cNvPr>
          <p:cNvPicPr>
            <a:picLocks noChangeAspect="1"/>
          </p:cNvPicPr>
          <p:nvPr/>
        </p:nvPicPr>
        <p:blipFill rotWithShape="1">
          <a:blip r:embed="rId8"/>
          <a:srcRect t="17467" r="1975" b="8267"/>
          <a:stretch/>
        </p:blipFill>
        <p:spPr>
          <a:xfrm>
            <a:off x="6960096" y="4581128"/>
            <a:ext cx="4320480" cy="1841244"/>
          </a:xfrm>
          <a:prstGeom prst="round2DiagRect">
            <a:avLst/>
          </a:prstGeom>
        </p:spPr>
      </p:pic>
    </p:spTree>
    <p:extLst>
      <p:ext uri="{BB962C8B-B14F-4D97-AF65-F5344CB8AC3E}">
        <p14:creationId xmlns:p14="http://schemas.microsoft.com/office/powerpoint/2010/main" val="1578338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9" name="Bildobjekt 18">
            <a:extLst>
              <a:ext uri="{FF2B5EF4-FFF2-40B4-BE49-F238E27FC236}">
                <a16:creationId xmlns:a16="http://schemas.microsoft.com/office/drawing/2014/main" id="{4C905DB6-F621-B4CF-ADB4-C5648BD081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04360" y="2908387"/>
            <a:ext cx="1234852" cy="110820"/>
          </a:xfrm>
          <a:prstGeom prst="rect">
            <a:avLst/>
          </a:prstGeom>
        </p:spPr>
      </p:pic>
      <p:sp>
        <p:nvSpPr>
          <p:cNvPr id="3" name="Rubrik 2">
            <a:extLst>
              <a:ext uri="{FF2B5EF4-FFF2-40B4-BE49-F238E27FC236}">
                <a16:creationId xmlns:a16="http://schemas.microsoft.com/office/drawing/2014/main" id="{6B1BB474-7950-C35E-C78B-967F9B499512}"/>
              </a:ext>
            </a:extLst>
          </p:cNvPr>
          <p:cNvSpPr>
            <a:spLocks noGrp="1"/>
          </p:cNvSpPr>
          <p:nvPr>
            <p:ph type="title"/>
          </p:nvPr>
        </p:nvSpPr>
        <p:spPr>
          <a:xfrm>
            <a:off x="407987" y="410400"/>
            <a:ext cx="11376025" cy="1582311"/>
          </a:xfrm>
        </p:spPr>
        <p:txBody>
          <a:bodyPr wrap="square" tIns="360000" rIns="360000" bIns="0">
            <a:spAutoFit/>
          </a:bodyPr>
          <a:lstStyle/>
          <a:p>
            <a:r>
              <a:rPr lang="en-US" sz="4400"/>
              <a:t>Trusted Sustainability Leader</a:t>
            </a:r>
            <a:br>
              <a:rPr lang="en-US" sz="4400"/>
            </a:br>
            <a:r>
              <a:rPr lang="en-US" sz="4400"/>
              <a:t>in our Industry</a:t>
            </a:r>
          </a:p>
        </p:txBody>
      </p:sp>
      <p:sp>
        <p:nvSpPr>
          <p:cNvPr id="4" name="Platshållare för text 3">
            <a:extLst>
              <a:ext uri="{FF2B5EF4-FFF2-40B4-BE49-F238E27FC236}">
                <a16:creationId xmlns:a16="http://schemas.microsoft.com/office/drawing/2014/main" id="{CA94AB6A-E2AB-1D63-9CEF-C3387B95B6DD}"/>
              </a:ext>
            </a:extLst>
          </p:cNvPr>
          <p:cNvSpPr>
            <a:spLocks noGrp="1"/>
          </p:cNvSpPr>
          <p:nvPr>
            <p:ph type="body" sz="quarter" idx="14"/>
          </p:nvPr>
        </p:nvSpPr>
        <p:spPr>
          <a:xfrm>
            <a:off x="407987" y="2275651"/>
            <a:ext cx="5580063" cy="688009"/>
          </a:xfrm>
        </p:spPr>
        <p:txBody>
          <a:bodyPr rIns="0" bIns="0" anchor="t"/>
          <a:lstStyle/>
          <a:p>
            <a:pPr>
              <a:lnSpc>
                <a:spcPts val="2600"/>
              </a:lnSpc>
            </a:pPr>
            <a:r>
              <a:rPr lang="en-US" sz="2000"/>
              <a:t>Engaging in sustainable innovations predominantly within Circularity</a:t>
            </a:r>
          </a:p>
        </p:txBody>
      </p:sp>
      <p:cxnSp>
        <p:nvCxnSpPr>
          <p:cNvPr id="10" name="Rak 9">
            <a:extLst>
              <a:ext uri="{FF2B5EF4-FFF2-40B4-BE49-F238E27FC236}">
                <a16:creationId xmlns:a16="http://schemas.microsoft.com/office/drawing/2014/main" id="{4BCE3F08-8192-8024-F238-15F06C284B7D}"/>
              </a:ext>
            </a:extLst>
          </p:cNvPr>
          <p:cNvCxnSpPr>
            <a:cxnSpLocks/>
          </p:cNvCxnSpPr>
          <p:nvPr/>
        </p:nvCxnSpPr>
        <p:spPr>
          <a:xfrm>
            <a:off x="764361" y="4927302"/>
            <a:ext cx="2340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90A22DC9-60CA-3EDA-F8DB-4F104D6CB3AD}"/>
              </a:ext>
            </a:extLst>
          </p:cNvPr>
          <p:cNvCxnSpPr>
            <a:cxnSpLocks/>
          </p:cNvCxnSpPr>
          <p:nvPr/>
        </p:nvCxnSpPr>
        <p:spPr>
          <a:xfrm>
            <a:off x="3538788" y="4927302"/>
            <a:ext cx="2340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Platshållare för text 8">
            <a:extLst>
              <a:ext uri="{FF2B5EF4-FFF2-40B4-BE49-F238E27FC236}">
                <a16:creationId xmlns:a16="http://schemas.microsoft.com/office/drawing/2014/main" id="{C24AD89F-55D5-A6B3-D50E-DDE17521D3F5}"/>
              </a:ext>
            </a:extLst>
          </p:cNvPr>
          <p:cNvSpPr txBox="1">
            <a:spLocks/>
          </p:cNvSpPr>
          <p:nvPr/>
        </p:nvSpPr>
        <p:spPr>
          <a:xfrm>
            <a:off x="764361" y="5115024"/>
            <a:ext cx="2339999" cy="246221"/>
          </a:xfrm>
          <a:prstGeom prst="rect">
            <a:avLst/>
          </a:prstGeom>
          <a:ln>
            <a:noFill/>
          </a:ln>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1100" b="0" kern="1200" spc="1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spc="0"/>
              <a:t>Bio </a:t>
            </a:r>
            <a:r>
              <a:rPr lang="en-US" sz="1600" spc="0" err="1"/>
              <a:t>Dunisoft</a:t>
            </a:r>
            <a:r>
              <a:rPr lang="en-US" sz="1600" spc="0"/>
              <a:t>®</a:t>
            </a:r>
          </a:p>
        </p:txBody>
      </p:sp>
      <p:sp>
        <p:nvSpPr>
          <p:cNvPr id="15" name="Platshållare för text 8">
            <a:extLst>
              <a:ext uri="{FF2B5EF4-FFF2-40B4-BE49-F238E27FC236}">
                <a16:creationId xmlns:a16="http://schemas.microsoft.com/office/drawing/2014/main" id="{C7431D1B-1D18-F042-2E2A-0B98B1B622F5}"/>
              </a:ext>
            </a:extLst>
          </p:cNvPr>
          <p:cNvSpPr txBox="1">
            <a:spLocks/>
          </p:cNvSpPr>
          <p:nvPr/>
        </p:nvSpPr>
        <p:spPr>
          <a:xfrm>
            <a:off x="3543419" y="5115024"/>
            <a:ext cx="2339999" cy="246221"/>
          </a:xfrm>
          <a:prstGeom prst="rect">
            <a:avLst/>
          </a:prstGeom>
          <a:ln>
            <a:noFill/>
          </a:ln>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1100" b="0" kern="1200" spc="1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spc="0" err="1"/>
              <a:t>OrganoClick</a:t>
            </a:r>
            <a:endParaRPr lang="en-US" sz="1600" spc="0"/>
          </a:p>
        </p:txBody>
      </p:sp>
      <p:cxnSp>
        <p:nvCxnSpPr>
          <p:cNvPr id="20" name="Rak 19">
            <a:extLst>
              <a:ext uri="{FF2B5EF4-FFF2-40B4-BE49-F238E27FC236}">
                <a16:creationId xmlns:a16="http://schemas.microsoft.com/office/drawing/2014/main" id="{53345411-F85D-D621-1912-A93BBA95D89C}"/>
              </a:ext>
            </a:extLst>
          </p:cNvPr>
          <p:cNvCxnSpPr>
            <a:cxnSpLocks/>
          </p:cNvCxnSpPr>
          <p:nvPr/>
        </p:nvCxnSpPr>
        <p:spPr>
          <a:xfrm>
            <a:off x="6323239" y="4927302"/>
            <a:ext cx="2340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latshållare för text 8">
            <a:extLst>
              <a:ext uri="{FF2B5EF4-FFF2-40B4-BE49-F238E27FC236}">
                <a16:creationId xmlns:a16="http://schemas.microsoft.com/office/drawing/2014/main" id="{DBC282B8-0575-B6F6-A1AE-B4141E557583}"/>
              </a:ext>
            </a:extLst>
          </p:cNvPr>
          <p:cNvSpPr txBox="1">
            <a:spLocks/>
          </p:cNvSpPr>
          <p:nvPr/>
        </p:nvSpPr>
        <p:spPr>
          <a:xfrm>
            <a:off x="6327870" y="5115024"/>
            <a:ext cx="2339999" cy="246221"/>
          </a:xfrm>
          <a:prstGeom prst="rect">
            <a:avLst/>
          </a:prstGeom>
          <a:ln>
            <a:noFill/>
          </a:ln>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1100" b="0" kern="1200" spc="1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spc="0" err="1"/>
              <a:t>Bûmerang</a:t>
            </a:r>
            <a:endParaRPr lang="en-US" sz="1600" spc="0"/>
          </a:p>
        </p:txBody>
      </p:sp>
      <p:cxnSp>
        <p:nvCxnSpPr>
          <p:cNvPr id="23" name="Rak 22">
            <a:extLst>
              <a:ext uri="{FF2B5EF4-FFF2-40B4-BE49-F238E27FC236}">
                <a16:creationId xmlns:a16="http://schemas.microsoft.com/office/drawing/2014/main" id="{C0C1273B-B771-6C69-EE3B-A54D72D328F4}"/>
              </a:ext>
            </a:extLst>
          </p:cNvPr>
          <p:cNvCxnSpPr>
            <a:cxnSpLocks/>
          </p:cNvCxnSpPr>
          <p:nvPr/>
        </p:nvCxnSpPr>
        <p:spPr>
          <a:xfrm>
            <a:off x="9087064" y="4927302"/>
            <a:ext cx="2340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Platshållare för text 8">
            <a:extLst>
              <a:ext uri="{FF2B5EF4-FFF2-40B4-BE49-F238E27FC236}">
                <a16:creationId xmlns:a16="http://schemas.microsoft.com/office/drawing/2014/main" id="{DB600676-1883-7E0E-74E8-87A39FF79BD2}"/>
              </a:ext>
            </a:extLst>
          </p:cNvPr>
          <p:cNvSpPr txBox="1">
            <a:spLocks/>
          </p:cNvSpPr>
          <p:nvPr/>
        </p:nvSpPr>
        <p:spPr>
          <a:xfrm>
            <a:off x="9091695" y="5115024"/>
            <a:ext cx="2339999" cy="246221"/>
          </a:xfrm>
          <a:prstGeom prst="rect">
            <a:avLst/>
          </a:prstGeom>
          <a:ln>
            <a:noFill/>
          </a:ln>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1100" b="0" kern="1200" spc="1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spc="0" err="1"/>
              <a:t>Idun</a:t>
            </a:r>
            <a:endParaRPr lang="en-US" sz="1600" spc="0"/>
          </a:p>
        </p:txBody>
      </p:sp>
      <p:sp>
        <p:nvSpPr>
          <p:cNvPr id="2" name="Platshållare för text 8">
            <a:extLst>
              <a:ext uri="{FF2B5EF4-FFF2-40B4-BE49-F238E27FC236}">
                <a16:creationId xmlns:a16="http://schemas.microsoft.com/office/drawing/2014/main" id="{0499FF4D-C015-0BC4-1B04-E544973D05F1}"/>
              </a:ext>
            </a:extLst>
          </p:cNvPr>
          <p:cNvSpPr txBox="1">
            <a:spLocks/>
          </p:cNvSpPr>
          <p:nvPr/>
        </p:nvSpPr>
        <p:spPr>
          <a:xfrm>
            <a:off x="764361" y="4623958"/>
            <a:ext cx="2339999" cy="153888"/>
          </a:xfrm>
          <a:prstGeom prst="rect">
            <a:avLst/>
          </a:prstGeom>
          <a:ln>
            <a:noFill/>
          </a:ln>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1100" b="0" kern="1200" spc="1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000"/>
              <a:t>LAB</a:t>
            </a:r>
          </a:p>
        </p:txBody>
      </p:sp>
      <p:sp>
        <p:nvSpPr>
          <p:cNvPr id="5" name="Platshållare för text 8">
            <a:extLst>
              <a:ext uri="{FF2B5EF4-FFF2-40B4-BE49-F238E27FC236}">
                <a16:creationId xmlns:a16="http://schemas.microsoft.com/office/drawing/2014/main" id="{3E41E328-A507-2AD8-5684-2EE1AD200554}"/>
              </a:ext>
            </a:extLst>
          </p:cNvPr>
          <p:cNvSpPr txBox="1">
            <a:spLocks/>
          </p:cNvSpPr>
          <p:nvPr/>
        </p:nvSpPr>
        <p:spPr>
          <a:xfrm>
            <a:off x="3543419" y="4623958"/>
            <a:ext cx="2339999" cy="153888"/>
          </a:xfrm>
          <a:prstGeom prst="rect">
            <a:avLst/>
          </a:prstGeom>
          <a:ln>
            <a:noFill/>
          </a:ln>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1100" b="0" kern="1200" spc="1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000"/>
              <a:t>COOPERATIONS</a:t>
            </a:r>
          </a:p>
        </p:txBody>
      </p:sp>
      <p:sp>
        <p:nvSpPr>
          <p:cNvPr id="6" name="Platshållare för text 8">
            <a:extLst>
              <a:ext uri="{FF2B5EF4-FFF2-40B4-BE49-F238E27FC236}">
                <a16:creationId xmlns:a16="http://schemas.microsoft.com/office/drawing/2014/main" id="{314DDB59-B8AF-C495-AA10-763B8B55E75D}"/>
              </a:ext>
            </a:extLst>
          </p:cNvPr>
          <p:cNvSpPr txBox="1">
            <a:spLocks/>
          </p:cNvSpPr>
          <p:nvPr/>
        </p:nvSpPr>
        <p:spPr>
          <a:xfrm>
            <a:off x="6327870" y="4623958"/>
            <a:ext cx="2339999" cy="153888"/>
          </a:xfrm>
          <a:prstGeom prst="rect">
            <a:avLst/>
          </a:prstGeom>
          <a:ln>
            <a:noFill/>
          </a:ln>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1100" b="0" kern="1200" spc="1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000"/>
              <a:t>PARTNERSHIPS</a:t>
            </a:r>
          </a:p>
        </p:txBody>
      </p:sp>
      <p:sp>
        <p:nvSpPr>
          <p:cNvPr id="7" name="Platshållare för text 8">
            <a:extLst>
              <a:ext uri="{FF2B5EF4-FFF2-40B4-BE49-F238E27FC236}">
                <a16:creationId xmlns:a16="http://schemas.microsoft.com/office/drawing/2014/main" id="{ADE7DB99-76D7-1CC9-4EAB-2D30AB582F70}"/>
              </a:ext>
            </a:extLst>
          </p:cNvPr>
          <p:cNvSpPr txBox="1">
            <a:spLocks/>
          </p:cNvSpPr>
          <p:nvPr/>
        </p:nvSpPr>
        <p:spPr>
          <a:xfrm>
            <a:off x="9091695" y="4623958"/>
            <a:ext cx="2339999" cy="153888"/>
          </a:xfrm>
          <a:prstGeom prst="rect">
            <a:avLst/>
          </a:prstGeom>
          <a:ln>
            <a:noFill/>
          </a:ln>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1100" b="0" kern="1200" spc="1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000"/>
              <a:t>STARTUP PROJECTS</a:t>
            </a:r>
          </a:p>
        </p:txBody>
      </p:sp>
      <p:sp>
        <p:nvSpPr>
          <p:cNvPr id="8" name="Platshållare för text 8">
            <a:extLst>
              <a:ext uri="{FF2B5EF4-FFF2-40B4-BE49-F238E27FC236}">
                <a16:creationId xmlns:a16="http://schemas.microsoft.com/office/drawing/2014/main" id="{CDFA9EB3-781B-9F60-A6BA-FDE5C98BF3CD}"/>
              </a:ext>
            </a:extLst>
          </p:cNvPr>
          <p:cNvSpPr txBox="1">
            <a:spLocks/>
          </p:cNvSpPr>
          <p:nvPr/>
        </p:nvSpPr>
        <p:spPr>
          <a:xfrm>
            <a:off x="6327870" y="4643199"/>
            <a:ext cx="2339999" cy="123111"/>
          </a:xfrm>
          <a:prstGeom prst="rect">
            <a:avLst/>
          </a:prstGeom>
          <a:ln>
            <a:noFill/>
          </a:ln>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1100" b="0" kern="1200" spc="1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sv-SE" sz="800" spc="0"/>
              <a:t>(</a:t>
            </a:r>
            <a:r>
              <a:rPr lang="sv-SE" sz="800" spc="0" err="1"/>
              <a:t>minority</a:t>
            </a:r>
            <a:r>
              <a:rPr lang="sv-SE" sz="800" spc="0"/>
              <a:t> </a:t>
            </a:r>
            <a:r>
              <a:rPr lang="sv-SE" sz="800" spc="0" err="1"/>
              <a:t>investments</a:t>
            </a:r>
            <a:r>
              <a:rPr lang="sv-SE" sz="800" spc="0"/>
              <a:t>)</a:t>
            </a:r>
          </a:p>
        </p:txBody>
      </p:sp>
      <p:sp>
        <p:nvSpPr>
          <p:cNvPr id="9" name="Platshållare för text 8">
            <a:extLst>
              <a:ext uri="{FF2B5EF4-FFF2-40B4-BE49-F238E27FC236}">
                <a16:creationId xmlns:a16="http://schemas.microsoft.com/office/drawing/2014/main" id="{680C8E68-A4AD-045C-DAC5-A2EEAA59D99D}"/>
              </a:ext>
            </a:extLst>
          </p:cNvPr>
          <p:cNvSpPr txBox="1">
            <a:spLocks/>
          </p:cNvSpPr>
          <p:nvPr/>
        </p:nvSpPr>
        <p:spPr>
          <a:xfrm>
            <a:off x="764361" y="5445224"/>
            <a:ext cx="2339999" cy="246221"/>
          </a:xfrm>
          <a:prstGeom prst="rect">
            <a:avLst/>
          </a:prstGeom>
          <a:ln>
            <a:noFill/>
          </a:ln>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1100" b="0" kern="1200" spc="1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spc="0"/>
              <a:t>Bio </a:t>
            </a:r>
            <a:r>
              <a:rPr lang="en-US" sz="1600" spc="0" err="1"/>
              <a:t>Dunicel</a:t>
            </a:r>
            <a:r>
              <a:rPr lang="en-US" sz="1600" spc="0"/>
              <a:t>®</a:t>
            </a:r>
          </a:p>
        </p:txBody>
      </p:sp>
      <p:sp>
        <p:nvSpPr>
          <p:cNvPr id="13" name="Platshållare för text 8">
            <a:extLst>
              <a:ext uri="{FF2B5EF4-FFF2-40B4-BE49-F238E27FC236}">
                <a16:creationId xmlns:a16="http://schemas.microsoft.com/office/drawing/2014/main" id="{192602A1-9EED-7A34-58C7-724FBBABA803}"/>
              </a:ext>
            </a:extLst>
          </p:cNvPr>
          <p:cNvSpPr txBox="1">
            <a:spLocks/>
          </p:cNvSpPr>
          <p:nvPr/>
        </p:nvSpPr>
        <p:spPr>
          <a:xfrm>
            <a:off x="3543419" y="5445224"/>
            <a:ext cx="2339999" cy="246221"/>
          </a:xfrm>
          <a:prstGeom prst="rect">
            <a:avLst/>
          </a:prstGeom>
          <a:ln>
            <a:noFill/>
          </a:ln>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1100" b="0" kern="1200" spc="1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spc="0"/>
              <a:t>Bower</a:t>
            </a:r>
          </a:p>
        </p:txBody>
      </p:sp>
      <p:sp>
        <p:nvSpPr>
          <p:cNvPr id="14" name="Platshållare för text 8">
            <a:extLst>
              <a:ext uri="{FF2B5EF4-FFF2-40B4-BE49-F238E27FC236}">
                <a16:creationId xmlns:a16="http://schemas.microsoft.com/office/drawing/2014/main" id="{A6F1449C-0BBC-0AB5-78E1-10F46DD77448}"/>
              </a:ext>
            </a:extLst>
          </p:cNvPr>
          <p:cNvSpPr txBox="1">
            <a:spLocks/>
          </p:cNvSpPr>
          <p:nvPr/>
        </p:nvSpPr>
        <p:spPr>
          <a:xfrm>
            <a:off x="3543419" y="5775424"/>
            <a:ext cx="2339999" cy="246221"/>
          </a:xfrm>
          <a:prstGeom prst="rect">
            <a:avLst/>
          </a:prstGeom>
          <a:ln>
            <a:noFill/>
          </a:ln>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1100" b="0" kern="1200" spc="1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spc="0" err="1"/>
              <a:t>BicyCompost</a:t>
            </a:r>
            <a:endParaRPr lang="en-US" sz="1600" spc="0"/>
          </a:p>
        </p:txBody>
      </p:sp>
      <p:sp>
        <p:nvSpPr>
          <p:cNvPr id="16" name="Platshållare för text 8">
            <a:extLst>
              <a:ext uri="{FF2B5EF4-FFF2-40B4-BE49-F238E27FC236}">
                <a16:creationId xmlns:a16="http://schemas.microsoft.com/office/drawing/2014/main" id="{63479AC2-4C26-59E9-6904-FA9AC886E90B}"/>
              </a:ext>
            </a:extLst>
          </p:cNvPr>
          <p:cNvSpPr txBox="1">
            <a:spLocks/>
          </p:cNvSpPr>
          <p:nvPr/>
        </p:nvSpPr>
        <p:spPr>
          <a:xfrm>
            <a:off x="9084593" y="5443748"/>
            <a:ext cx="2339999" cy="246221"/>
          </a:xfrm>
          <a:prstGeom prst="rect">
            <a:avLst/>
          </a:prstGeom>
          <a:ln>
            <a:noFill/>
          </a:ln>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1100" b="0" kern="1200" spc="1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spc="0" err="1"/>
              <a:t>Relevo</a:t>
            </a:r>
            <a:endParaRPr lang="en-US" sz="1600" spc="0"/>
          </a:p>
        </p:txBody>
      </p:sp>
      <p:sp>
        <p:nvSpPr>
          <p:cNvPr id="17" name="Platshållare för text 8">
            <a:extLst>
              <a:ext uri="{FF2B5EF4-FFF2-40B4-BE49-F238E27FC236}">
                <a16:creationId xmlns:a16="http://schemas.microsoft.com/office/drawing/2014/main" id="{47CEBEE3-E7BF-D008-FC4C-3A74A3DEA7B8}"/>
              </a:ext>
            </a:extLst>
          </p:cNvPr>
          <p:cNvSpPr txBox="1">
            <a:spLocks/>
          </p:cNvSpPr>
          <p:nvPr/>
        </p:nvSpPr>
        <p:spPr>
          <a:xfrm>
            <a:off x="9102328" y="5774835"/>
            <a:ext cx="2339999" cy="246221"/>
          </a:xfrm>
          <a:prstGeom prst="rect">
            <a:avLst/>
          </a:prstGeom>
          <a:ln>
            <a:noFill/>
          </a:ln>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1100" b="0" kern="1200" spc="1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spc="0" err="1"/>
              <a:t>Unmo</a:t>
            </a:r>
            <a:endParaRPr lang="en-US" sz="1600" spc="0"/>
          </a:p>
        </p:txBody>
      </p:sp>
      <p:sp>
        <p:nvSpPr>
          <p:cNvPr id="18" name="Platshållare för text 8">
            <a:extLst>
              <a:ext uri="{FF2B5EF4-FFF2-40B4-BE49-F238E27FC236}">
                <a16:creationId xmlns:a16="http://schemas.microsoft.com/office/drawing/2014/main" id="{7F92D8F9-0583-8914-F5A2-1A807485CF29}"/>
              </a:ext>
            </a:extLst>
          </p:cNvPr>
          <p:cNvSpPr txBox="1">
            <a:spLocks/>
          </p:cNvSpPr>
          <p:nvPr/>
        </p:nvSpPr>
        <p:spPr>
          <a:xfrm>
            <a:off x="3539977" y="6093876"/>
            <a:ext cx="2339999" cy="246221"/>
          </a:xfrm>
          <a:prstGeom prst="rect">
            <a:avLst/>
          </a:prstGeom>
          <a:ln>
            <a:noFill/>
          </a:ln>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1100" b="0" kern="1200" spc="1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spc="0" err="1"/>
              <a:t>Notpla</a:t>
            </a:r>
            <a:endParaRPr lang="en-US" sz="1600" spc="0"/>
          </a:p>
        </p:txBody>
      </p:sp>
    </p:spTree>
    <p:extLst>
      <p:ext uri="{BB962C8B-B14F-4D97-AF65-F5344CB8AC3E}">
        <p14:creationId xmlns:p14="http://schemas.microsoft.com/office/powerpoint/2010/main" val="592783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3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4841FFBD-E779-CD63-F370-29B39006A408}"/>
              </a:ext>
            </a:extLst>
          </p:cNvPr>
          <p:cNvSpPr>
            <a:spLocks noGrp="1"/>
          </p:cNvSpPr>
          <p:nvPr>
            <p:ph type="body" sz="quarter" idx="13"/>
          </p:nvPr>
        </p:nvSpPr>
        <p:spPr>
          <a:xfrm>
            <a:off x="767408" y="5679880"/>
            <a:ext cx="3168351" cy="213969"/>
          </a:xfrm>
        </p:spPr>
        <p:txBody>
          <a:bodyPr lIns="0" tIns="0" rIns="0" bIns="0" anchor="b"/>
          <a:lstStyle/>
          <a:p>
            <a:pPr>
              <a:lnSpc>
                <a:spcPts val="1800"/>
              </a:lnSpc>
            </a:pPr>
            <a:r>
              <a:rPr lang="en-US" sz="1400"/>
              <a:t>Circular target</a:t>
            </a:r>
          </a:p>
        </p:txBody>
      </p:sp>
      <p:sp>
        <p:nvSpPr>
          <p:cNvPr id="4" name="Platshållare för text 3">
            <a:extLst>
              <a:ext uri="{FF2B5EF4-FFF2-40B4-BE49-F238E27FC236}">
                <a16:creationId xmlns:a16="http://schemas.microsoft.com/office/drawing/2014/main" id="{9DFF8DFC-A205-97A7-1040-F60AFE241F4A}"/>
              </a:ext>
            </a:extLst>
          </p:cNvPr>
          <p:cNvSpPr>
            <a:spLocks noGrp="1"/>
          </p:cNvSpPr>
          <p:nvPr>
            <p:ph type="body" sz="quarter" idx="14"/>
          </p:nvPr>
        </p:nvSpPr>
        <p:spPr>
          <a:xfrm>
            <a:off x="767408" y="4784967"/>
            <a:ext cx="3168352" cy="609398"/>
          </a:xfrm>
        </p:spPr>
        <p:txBody>
          <a:bodyPr lIns="0" tIns="0" rIns="0" bIns="0"/>
          <a:lstStyle/>
          <a:p>
            <a:r>
              <a:rPr lang="sv-SE" sz="4400"/>
              <a:t>100%</a:t>
            </a:r>
          </a:p>
        </p:txBody>
      </p:sp>
      <p:sp>
        <p:nvSpPr>
          <p:cNvPr id="5" name="Platshållare för text 4">
            <a:extLst>
              <a:ext uri="{FF2B5EF4-FFF2-40B4-BE49-F238E27FC236}">
                <a16:creationId xmlns:a16="http://schemas.microsoft.com/office/drawing/2014/main" id="{F5A938FF-8755-15F6-99FD-4D05E7E3EB38}"/>
              </a:ext>
            </a:extLst>
          </p:cNvPr>
          <p:cNvSpPr>
            <a:spLocks noGrp="1"/>
          </p:cNvSpPr>
          <p:nvPr>
            <p:ph type="body" sz="quarter" idx="15"/>
          </p:nvPr>
        </p:nvSpPr>
        <p:spPr>
          <a:xfrm>
            <a:off x="4511824" y="5679880"/>
            <a:ext cx="3168351" cy="444802"/>
          </a:xfrm>
        </p:spPr>
        <p:txBody>
          <a:bodyPr lIns="0" tIns="0" rIns="0" bIns="0" anchor="b"/>
          <a:lstStyle/>
          <a:p>
            <a:pPr>
              <a:lnSpc>
                <a:spcPts val="1800"/>
              </a:lnSpc>
            </a:pPr>
            <a:r>
              <a:rPr lang="en-US" sz="1400"/>
              <a:t>Net Zero carbon emissions for </a:t>
            </a:r>
            <a:br>
              <a:rPr lang="en-US" sz="1400"/>
            </a:br>
            <a:r>
              <a:rPr lang="en-US" sz="1400"/>
              <a:t>Scope 1 and 2</a:t>
            </a:r>
          </a:p>
        </p:txBody>
      </p:sp>
      <p:sp>
        <p:nvSpPr>
          <p:cNvPr id="6" name="Platshållare för text 5">
            <a:extLst>
              <a:ext uri="{FF2B5EF4-FFF2-40B4-BE49-F238E27FC236}">
                <a16:creationId xmlns:a16="http://schemas.microsoft.com/office/drawing/2014/main" id="{F0C289E6-3648-2DEF-DD64-252525E8D472}"/>
              </a:ext>
            </a:extLst>
          </p:cNvPr>
          <p:cNvSpPr>
            <a:spLocks noGrp="1"/>
          </p:cNvSpPr>
          <p:nvPr>
            <p:ph type="body" sz="quarter" idx="16"/>
          </p:nvPr>
        </p:nvSpPr>
        <p:spPr>
          <a:xfrm>
            <a:off x="4511824" y="4784967"/>
            <a:ext cx="3168352" cy="609398"/>
          </a:xfrm>
        </p:spPr>
        <p:txBody>
          <a:bodyPr lIns="0" tIns="0" rIns="0" bIns="0"/>
          <a:lstStyle/>
          <a:p>
            <a:r>
              <a:rPr lang="sv-SE" sz="4400"/>
              <a:t>0 CO2</a:t>
            </a:r>
          </a:p>
        </p:txBody>
      </p:sp>
      <p:sp>
        <p:nvSpPr>
          <p:cNvPr id="7" name="Platshållare för text 6">
            <a:extLst>
              <a:ext uri="{FF2B5EF4-FFF2-40B4-BE49-F238E27FC236}">
                <a16:creationId xmlns:a16="http://schemas.microsoft.com/office/drawing/2014/main" id="{3EE417E4-521E-D5D6-9493-47ECB61BA2BF}"/>
              </a:ext>
            </a:extLst>
          </p:cNvPr>
          <p:cNvSpPr>
            <a:spLocks noGrp="1"/>
          </p:cNvSpPr>
          <p:nvPr>
            <p:ph type="body" sz="quarter" idx="17"/>
          </p:nvPr>
        </p:nvSpPr>
        <p:spPr>
          <a:xfrm>
            <a:off x="8256241" y="5679880"/>
            <a:ext cx="3168351" cy="213969"/>
          </a:xfrm>
        </p:spPr>
        <p:txBody>
          <a:bodyPr lIns="0" tIns="0" rIns="0" bIns="0" anchor="b"/>
          <a:lstStyle/>
          <a:p>
            <a:pPr>
              <a:lnSpc>
                <a:spcPts val="1800"/>
              </a:lnSpc>
            </a:pPr>
            <a:r>
              <a:rPr lang="en-US" sz="1400"/>
              <a:t>A trusted sustainability leader</a:t>
            </a:r>
          </a:p>
        </p:txBody>
      </p:sp>
      <p:sp>
        <p:nvSpPr>
          <p:cNvPr id="8" name="Platshållare för text 7">
            <a:extLst>
              <a:ext uri="{FF2B5EF4-FFF2-40B4-BE49-F238E27FC236}">
                <a16:creationId xmlns:a16="http://schemas.microsoft.com/office/drawing/2014/main" id="{3C2B33A3-151F-FB4C-5C0B-C21771459657}"/>
              </a:ext>
            </a:extLst>
          </p:cNvPr>
          <p:cNvSpPr>
            <a:spLocks noGrp="1"/>
          </p:cNvSpPr>
          <p:nvPr>
            <p:ph type="body" sz="quarter" idx="18"/>
          </p:nvPr>
        </p:nvSpPr>
        <p:spPr>
          <a:xfrm>
            <a:off x="8256241" y="4784967"/>
            <a:ext cx="3168352" cy="609398"/>
          </a:xfrm>
        </p:spPr>
        <p:txBody>
          <a:bodyPr lIns="0" tIns="0" rIns="0" bIns="0"/>
          <a:lstStyle/>
          <a:p>
            <a:r>
              <a:rPr lang="sv-SE" sz="4400"/>
              <a:t>#1</a:t>
            </a:r>
          </a:p>
        </p:txBody>
      </p:sp>
      <p:sp>
        <p:nvSpPr>
          <p:cNvPr id="9" name="Platshållare för text 8">
            <a:extLst>
              <a:ext uri="{FF2B5EF4-FFF2-40B4-BE49-F238E27FC236}">
                <a16:creationId xmlns:a16="http://schemas.microsoft.com/office/drawing/2014/main" id="{9E23D6D4-DF7D-C2EB-5813-C92F7CB34ECC}"/>
              </a:ext>
            </a:extLst>
          </p:cNvPr>
          <p:cNvSpPr>
            <a:spLocks noGrp="1"/>
          </p:cNvSpPr>
          <p:nvPr>
            <p:ph type="body" sz="quarter" idx="19"/>
          </p:nvPr>
        </p:nvSpPr>
        <p:spPr>
          <a:xfrm>
            <a:off x="767408" y="4291608"/>
            <a:ext cx="3168351" cy="169277"/>
          </a:xfrm>
        </p:spPr>
        <p:txBody>
          <a:bodyPr lIns="0" tIns="0" rIns="0" bIns="0"/>
          <a:lstStyle/>
          <a:p>
            <a:r>
              <a:rPr lang="sv-SE"/>
              <a:t>BECOMING CIRCULAR AT SCALE</a:t>
            </a:r>
          </a:p>
        </p:txBody>
      </p:sp>
      <p:sp>
        <p:nvSpPr>
          <p:cNvPr id="10" name="Platshållare för text 9">
            <a:extLst>
              <a:ext uri="{FF2B5EF4-FFF2-40B4-BE49-F238E27FC236}">
                <a16:creationId xmlns:a16="http://schemas.microsoft.com/office/drawing/2014/main" id="{D90B0978-8F1F-3204-09A0-74DBE62E39C6}"/>
              </a:ext>
            </a:extLst>
          </p:cNvPr>
          <p:cNvSpPr>
            <a:spLocks noGrp="1"/>
          </p:cNvSpPr>
          <p:nvPr>
            <p:ph type="body" sz="quarter" idx="20"/>
          </p:nvPr>
        </p:nvSpPr>
        <p:spPr>
          <a:xfrm>
            <a:off x="4511824" y="4291608"/>
            <a:ext cx="3168351" cy="169277"/>
          </a:xfrm>
        </p:spPr>
        <p:txBody>
          <a:bodyPr lIns="0" tIns="0" rIns="0" bIns="0"/>
          <a:lstStyle/>
          <a:p>
            <a:r>
              <a:rPr lang="sv-SE"/>
              <a:t>GOING NET ZERO</a:t>
            </a:r>
          </a:p>
        </p:txBody>
      </p:sp>
      <p:sp>
        <p:nvSpPr>
          <p:cNvPr id="11" name="Platshållare för text 10">
            <a:extLst>
              <a:ext uri="{FF2B5EF4-FFF2-40B4-BE49-F238E27FC236}">
                <a16:creationId xmlns:a16="http://schemas.microsoft.com/office/drawing/2014/main" id="{10854B08-9E4F-FEC0-8E10-72862A8B368E}"/>
              </a:ext>
            </a:extLst>
          </p:cNvPr>
          <p:cNvSpPr>
            <a:spLocks noGrp="1"/>
          </p:cNvSpPr>
          <p:nvPr>
            <p:ph type="body" sz="quarter" idx="21"/>
          </p:nvPr>
        </p:nvSpPr>
        <p:spPr>
          <a:xfrm>
            <a:off x="8256241" y="4291608"/>
            <a:ext cx="3168351" cy="169277"/>
          </a:xfrm>
        </p:spPr>
        <p:txBody>
          <a:bodyPr lIns="0" tIns="0" rIns="0" bIns="0"/>
          <a:lstStyle/>
          <a:p>
            <a:r>
              <a:rPr lang="sv-SE"/>
              <a:t>LIVING THE CHANGE</a:t>
            </a:r>
          </a:p>
        </p:txBody>
      </p:sp>
      <p:sp>
        <p:nvSpPr>
          <p:cNvPr id="12" name="Rubrik 11">
            <a:extLst>
              <a:ext uri="{FF2B5EF4-FFF2-40B4-BE49-F238E27FC236}">
                <a16:creationId xmlns:a16="http://schemas.microsoft.com/office/drawing/2014/main" id="{336508EB-6184-4DA0-8C0A-3F1160DF9426}"/>
              </a:ext>
            </a:extLst>
          </p:cNvPr>
          <p:cNvSpPr>
            <a:spLocks noGrp="1"/>
          </p:cNvSpPr>
          <p:nvPr>
            <p:ph type="title"/>
          </p:nvPr>
        </p:nvSpPr>
        <p:spPr>
          <a:xfrm>
            <a:off x="407987" y="410400"/>
            <a:ext cx="11376025" cy="1019080"/>
          </a:xfrm>
        </p:spPr>
        <p:txBody>
          <a:bodyPr tIns="360000">
            <a:spAutoFit/>
          </a:bodyPr>
          <a:lstStyle/>
          <a:p>
            <a:r>
              <a:rPr lang="en-US"/>
              <a:t>Our Decade of Action 2030</a:t>
            </a:r>
          </a:p>
        </p:txBody>
      </p:sp>
      <p:cxnSp>
        <p:nvCxnSpPr>
          <p:cNvPr id="14" name="Rak 13">
            <a:extLst>
              <a:ext uri="{FF2B5EF4-FFF2-40B4-BE49-F238E27FC236}">
                <a16:creationId xmlns:a16="http://schemas.microsoft.com/office/drawing/2014/main" id="{D6EEEBD9-FFB6-1D6D-3B94-B38E23292CEE}"/>
              </a:ext>
            </a:extLst>
          </p:cNvPr>
          <p:cNvCxnSpPr>
            <a:cxnSpLocks/>
          </p:cNvCxnSpPr>
          <p:nvPr/>
        </p:nvCxnSpPr>
        <p:spPr>
          <a:xfrm>
            <a:off x="767408" y="4638400"/>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Rak 24">
            <a:extLst>
              <a:ext uri="{FF2B5EF4-FFF2-40B4-BE49-F238E27FC236}">
                <a16:creationId xmlns:a16="http://schemas.microsoft.com/office/drawing/2014/main" id="{A191589D-011F-544C-4CB9-B0C0E665BEBC}"/>
              </a:ext>
            </a:extLst>
          </p:cNvPr>
          <p:cNvCxnSpPr>
            <a:cxnSpLocks/>
          </p:cNvCxnSpPr>
          <p:nvPr/>
        </p:nvCxnSpPr>
        <p:spPr>
          <a:xfrm>
            <a:off x="8256240" y="4638400"/>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Rak 25">
            <a:extLst>
              <a:ext uri="{FF2B5EF4-FFF2-40B4-BE49-F238E27FC236}">
                <a16:creationId xmlns:a16="http://schemas.microsoft.com/office/drawing/2014/main" id="{02B3F8E2-7162-5AAC-D2C8-2E338332E0E3}"/>
              </a:ext>
            </a:extLst>
          </p:cNvPr>
          <p:cNvCxnSpPr>
            <a:cxnSpLocks/>
          </p:cNvCxnSpPr>
          <p:nvPr/>
        </p:nvCxnSpPr>
        <p:spPr>
          <a:xfrm>
            <a:off x="4511824" y="4638400"/>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Rak 30">
            <a:extLst>
              <a:ext uri="{FF2B5EF4-FFF2-40B4-BE49-F238E27FC236}">
                <a16:creationId xmlns:a16="http://schemas.microsoft.com/office/drawing/2014/main" id="{6CE6D6E2-095A-84BB-9ED0-95ADC64A8BDF}"/>
              </a:ext>
            </a:extLst>
          </p:cNvPr>
          <p:cNvCxnSpPr>
            <a:cxnSpLocks/>
          </p:cNvCxnSpPr>
          <p:nvPr/>
        </p:nvCxnSpPr>
        <p:spPr>
          <a:xfrm>
            <a:off x="767408" y="5501151"/>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Rak 31">
            <a:extLst>
              <a:ext uri="{FF2B5EF4-FFF2-40B4-BE49-F238E27FC236}">
                <a16:creationId xmlns:a16="http://schemas.microsoft.com/office/drawing/2014/main" id="{43E4DDE1-CD73-F793-8DEC-E7FAA85025B2}"/>
              </a:ext>
            </a:extLst>
          </p:cNvPr>
          <p:cNvCxnSpPr>
            <a:cxnSpLocks/>
          </p:cNvCxnSpPr>
          <p:nvPr/>
        </p:nvCxnSpPr>
        <p:spPr>
          <a:xfrm>
            <a:off x="8256240" y="5501151"/>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Rak 32">
            <a:extLst>
              <a:ext uri="{FF2B5EF4-FFF2-40B4-BE49-F238E27FC236}">
                <a16:creationId xmlns:a16="http://schemas.microsoft.com/office/drawing/2014/main" id="{E87F0692-C26C-AC3B-ABBE-D244B33AE04A}"/>
              </a:ext>
            </a:extLst>
          </p:cNvPr>
          <p:cNvCxnSpPr>
            <a:cxnSpLocks/>
          </p:cNvCxnSpPr>
          <p:nvPr/>
        </p:nvCxnSpPr>
        <p:spPr>
          <a:xfrm>
            <a:off x="4511824" y="5501151"/>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text 3">
            <a:extLst>
              <a:ext uri="{FF2B5EF4-FFF2-40B4-BE49-F238E27FC236}">
                <a16:creationId xmlns:a16="http://schemas.microsoft.com/office/drawing/2014/main" id="{8B4AF2FF-A9BB-85D8-7F90-BCFBA0B2D7C6}"/>
              </a:ext>
            </a:extLst>
          </p:cNvPr>
          <p:cNvSpPr txBox="1">
            <a:spLocks/>
          </p:cNvSpPr>
          <p:nvPr/>
        </p:nvSpPr>
        <p:spPr>
          <a:xfrm>
            <a:off x="417512" y="1553416"/>
            <a:ext cx="5570537" cy="369332"/>
          </a:xfrm>
          <a:prstGeom prst="rect">
            <a:avLst/>
          </a:prstGeom>
        </p:spPr>
        <p:txBody>
          <a:bodyPr wrap="square" lIns="360000" anchor="t">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Our sustainability initiatives</a:t>
            </a:r>
          </a:p>
        </p:txBody>
      </p:sp>
    </p:spTree>
    <p:extLst>
      <p:ext uri="{BB962C8B-B14F-4D97-AF65-F5344CB8AC3E}">
        <p14:creationId xmlns:p14="http://schemas.microsoft.com/office/powerpoint/2010/main" val="428292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4BDA106-1086-E700-D096-883B1E4CFA99}"/>
              </a:ext>
            </a:extLst>
          </p:cNvPr>
          <p:cNvSpPr/>
          <p:nvPr/>
        </p:nvSpPr>
        <p:spPr>
          <a:xfrm>
            <a:off x="0" y="0"/>
            <a:ext cx="406653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a:extLst>
              <a:ext uri="{FF2B5EF4-FFF2-40B4-BE49-F238E27FC236}">
                <a16:creationId xmlns:a16="http://schemas.microsoft.com/office/drawing/2014/main" id="{6D38E98D-B47F-F90B-8148-E6825AC46625}"/>
              </a:ext>
            </a:extLst>
          </p:cNvPr>
          <p:cNvSpPr/>
          <p:nvPr/>
        </p:nvSpPr>
        <p:spPr>
          <a:xfrm>
            <a:off x="4065656" y="0"/>
            <a:ext cx="4066535"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a:extLst>
              <a:ext uri="{FF2B5EF4-FFF2-40B4-BE49-F238E27FC236}">
                <a16:creationId xmlns:a16="http://schemas.microsoft.com/office/drawing/2014/main" id="{D3DE0C86-A0CC-C220-F4AA-EE032CE05CB9}"/>
              </a:ext>
            </a:extLst>
          </p:cNvPr>
          <p:cNvSpPr/>
          <p:nvPr/>
        </p:nvSpPr>
        <p:spPr>
          <a:xfrm>
            <a:off x="8125465" y="0"/>
            <a:ext cx="4066535" cy="68580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textruta 23">
            <a:extLst>
              <a:ext uri="{FF2B5EF4-FFF2-40B4-BE49-F238E27FC236}">
                <a16:creationId xmlns:a16="http://schemas.microsoft.com/office/drawing/2014/main" id="{1C03DD01-32F6-13AE-2D82-8A8494000BB1}"/>
              </a:ext>
            </a:extLst>
          </p:cNvPr>
          <p:cNvSpPr txBox="1"/>
          <p:nvPr/>
        </p:nvSpPr>
        <p:spPr>
          <a:xfrm>
            <a:off x="407988" y="3155580"/>
            <a:ext cx="3186112" cy="1564531"/>
          </a:xfrm>
          <a:prstGeom prst="rect">
            <a:avLst/>
          </a:prstGeom>
          <a:noFill/>
        </p:spPr>
        <p:txBody>
          <a:bodyPr wrap="square" lIns="360000" tIns="0" rIns="180000" bIns="0" rtlCol="0" anchor="t">
            <a:spAutoFit/>
          </a:bodyPr>
          <a:lstStyle/>
          <a:p>
            <a:pPr marL="171450" indent="-171450">
              <a:lnSpc>
                <a:spcPts val="1600"/>
              </a:lnSpc>
              <a:spcAft>
                <a:spcPts val="1000"/>
              </a:spcAft>
              <a:buFont typeface="Systemtypsnitt normalt"/>
              <a:buChar char="–"/>
            </a:pPr>
            <a:r>
              <a:rPr lang="en-US" sz="1400" dirty="0"/>
              <a:t>Collaboration with </a:t>
            </a:r>
            <a:r>
              <a:rPr lang="en-US" sz="1400" dirty="0" err="1"/>
              <a:t>Notpla</a:t>
            </a:r>
            <a:r>
              <a:rPr lang="en-US" sz="1400" dirty="0"/>
              <a:t> for plastic-free packaging</a:t>
            </a:r>
          </a:p>
          <a:p>
            <a:pPr marL="171450" indent="-171450">
              <a:lnSpc>
                <a:spcPts val="1600"/>
              </a:lnSpc>
              <a:spcAft>
                <a:spcPts val="1000"/>
              </a:spcAft>
              <a:buFont typeface="Systemtypsnitt normalt"/>
              <a:buChar char="–"/>
            </a:pPr>
            <a:r>
              <a:rPr lang="en-US" sz="1400" dirty="0"/>
              <a:t>Acquisitions within sustainable and innovative food packaging solutions which use material from residual waste or offer solutions for reuse</a:t>
            </a:r>
          </a:p>
        </p:txBody>
      </p:sp>
      <p:sp>
        <p:nvSpPr>
          <p:cNvPr id="26" name="Rubrik 3">
            <a:extLst>
              <a:ext uri="{FF2B5EF4-FFF2-40B4-BE49-F238E27FC236}">
                <a16:creationId xmlns:a16="http://schemas.microsoft.com/office/drawing/2014/main" id="{33B900C8-2206-64A2-589D-FC851760C6DD}"/>
              </a:ext>
            </a:extLst>
          </p:cNvPr>
          <p:cNvSpPr txBox="1">
            <a:spLocks/>
          </p:cNvSpPr>
          <p:nvPr/>
        </p:nvSpPr>
        <p:spPr>
          <a:xfrm>
            <a:off x="407988" y="410400"/>
            <a:ext cx="3186112" cy="1739277"/>
          </a:xfrm>
          <a:prstGeom prst="rect">
            <a:avLst/>
          </a:prstGeom>
        </p:spPr>
        <p:txBody>
          <a:bodyPr lIns="360000" tIns="360000" rIns="36000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t>Becoming Circular at Scale</a:t>
            </a:r>
          </a:p>
        </p:txBody>
      </p:sp>
      <p:sp>
        <p:nvSpPr>
          <p:cNvPr id="28" name="Platshållare för bildnummer 3">
            <a:extLst>
              <a:ext uri="{FF2B5EF4-FFF2-40B4-BE49-F238E27FC236}">
                <a16:creationId xmlns:a16="http://schemas.microsoft.com/office/drawing/2014/main" id="{7CC1FC36-3EA7-4A4F-45A8-E693F50C79D5}"/>
              </a:ext>
            </a:extLst>
          </p:cNvPr>
          <p:cNvSpPr txBox="1">
            <a:spLocks/>
          </p:cNvSpPr>
          <p:nvPr/>
        </p:nvSpPr>
        <p:spPr>
          <a:xfrm>
            <a:off x="10704512" y="6453188"/>
            <a:ext cx="1079501" cy="215900"/>
          </a:xfrm>
          <a:prstGeom prst="rect">
            <a:avLst/>
          </a:prstGeom>
        </p:spPr>
        <p:txBody>
          <a:bodyPr lIns="0" tIns="0" rIns="0" bIns="0" anchor="b"/>
          <a:lstStyle>
            <a:defPPr>
              <a:defRPr lang="sv-SE"/>
            </a:defPPr>
            <a:lvl1pPr marL="0" algn="l" defTabSz="914400" rtl="0" eaLnBrk="1" latinLnBrk="0" hangingPunct="1">
              <a:defRPr sz="10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D74AFC0-3846-EF40-A639-AC41EA029098}" type="slidenum">
              <a:rPr lang="sv-SE" sz="600" smtClean="0"/>
              <a:pPr algn="r"/>
              <a:t>15</a:t>
            </a:fld>
            <a:endParaRPr lang="sv-SE" sz="600"/>
          </a:p>
        </p:txBody>
      </p:sp>
      <p:pic>
        <p:nvPicPr>
          <p:cNvPr id="29" name="Bild 28">
            <a:extLst>
              <a:ext uri="{FF2B5EF4-FFF2-40B4-BE49-F238E27FC236}">
                <a16:creationId xmlns:a16="http://schemas.microsoft.com/office/drawing/2014/main" id="{6B774785-444B-9AD1-91C5-D6ADD3E68E1D}"/>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495973" y="188913"/>
            <a:ext cx="288040" cy="180025"/>
          </a:xfrm>
          <a:prstGeom prst="rect">
            <a:avLst/>
          </a:prstGeom>
        </p:spPr>
      </p:pic>
      <p:sp>
        <p:nvSpPr>
          <p:cNvPr id="33" name="Ellips 32">
            <a:extLst>
              <a:ext uri="{FF2B5EF4-FFF2-40B4-BE49-F238E27FC236}">
                <a16:creationId xmlns:a16="http://schemas.microsoft.com/office/drawing/2014/main" id="{A68B2524-E694-6534-1087-360518B054F6}"/>
              </a:ext>
            </a:extLst>
          </p:cNvPr>
          <p:cNvSpPr>
            <a:spLocks noChangeAspect="1"/>
          </p:cNvSpPr>
          <p:nvPr/>
        </p:nvSpPr>
        <p:spPr>
          <a:xfrm>
            <a:off x="198000" y="2121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Ellips 33">
            <a:extLst>
              <a:ext uri="{FF2B5EF4-FFF2-40B4-BE49-F238E27FC236}">
                <a16:creationId xmlns:a16="http://schemas.microsoft.com/office/drawing/2014/main" id="{94A5F8E8-A607-CC23-F60B-163233BECDDE}"/>
              </a:ext>
            </a:extLst>
          </p:cNvPr>
          <p:cNvSpPr>
            <a:spLocks noChangeAspect="1"/>
          </p:cNvSpPr>
          <p:nvPr/>
        </p:nvSpPr>
        <p:spPr>
          <a:xfrm>
            <a:off x="198000" y="341046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Ellips 34">
            <a:extLst>
              <a:ext uri="{FF2B5EF4-FFF2-40B4-BE49-F238E27FC236}">
                <a16:creationId xmlns:a16="http://schemas.microsoft.com/office/drawing/2014/main" id="{F4A78095-2C1C-CFC4-E33D-A84623BE99FA}"/>
              </a:ext>
            </a:extLst>
          </p:cNvPr>
          <p:cNvSpPr>
            <a:spLocks noChangeAspect="1"/>
          </p:cNvSpPr>
          <p:nvPr/>
        </p:nvSpPr>
        <p:spPr>
          <a:xfrm>
            <a:off x="198000" y="66078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Ellips 35">
            <a:extLst>
              <a:ext uri="{FF2B5EF4-FFF2-40B4-BE49-F238E27FC236}">
                <a16:creationId xmlns:a16="http://schemas.microsoft.com/office/drawing/2014/main" id="{590FF903-530C-380B-510A-245DAC35439E}"/>
              </a:ext>
            </a:extLst>
          </p:cNvPr>
          <p:cNvSpPr>
            <a:spLocks noChangeAspect="1"/>
          </p:cNvSpPr>
          <p:nvPr/>
        </p:nvSpPr>
        <p:spPr>
          <a:xfrm>
            <a:off x="6079435" y="66078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Ellips 36">
            <a:extLst>
              <a:ext uri="{FF2B5EF4-FFF2-40B4-BE49-F238E27FC236}">
                <a16:creationId xmlns:a16="http://schemas.microsoft.com/office/drawing/2014/main" id="{BB9D8C74-7B5A-5D0F-5348-369BCF9FE4CE}"/>
              </a:ext>
            </a:extLst>
          </p:cNvPr>
          <p:cNvSpPr>
            <a:spLocks noChangeAspect="1"/>
          </p:cNvSpPr>
          <p:nvPr/>
        </p:nvSpPr>
        <p:spPr>
          <a:xfrm>
            <a:off x="11965500" y="66078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Ellips 37">
            <a:extLst>
              <a:ext uri="{FF2B5EF4-FFF2-40B4-BE49-F238E27FC236}">
                <a16:creationId xmlns:a16="http://schemas.microsoft.com/office/drawing/2014/main" id="{28FEED92-0E87-487C-4DB3-A01CD40A016E}"/>
              </a:ext>
            </a:extLst>
          </p:cNvPr>
          <p:cNvSpPr>
            <a:spLocks noChangeAspect="1"/>
          </p:cNvSpPr>
          <p:nvPr/>
        </p:nvSpPr>
        <p:spPr>
          <a:xfrm>
            <a:off x="11965500" y="341046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Ellips 38">
            <a:extLst>
              <a:ext uri="{FF2B5EF4-FFF2-40B4-BE49-F238E27FC236}">
                <a16:creationId xmlns:a16="http://schemas.microsoft.com/office/drawing/2014/main" id="{2EF19758-B9FE-2F72-74CF-CD044A62F341}"/>
              </a:ext>
            </a:extLst>
          </p:cNvPr>
          <p:cNvSpPr>
            <a:spLocks noChangeAspect="1"/>
          </p:cNvSpPr>
          <p:nvPr/>
        </p:nvSpPr>
        <p:spPr>
          <a:xfrm>
            <a:off x="11965500" y="2121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0" name="Ellips 39">
            <a:extLst>
              <a:ext uri="{FF2B5EF4-FFF2-40B4-BE49-F238E27FC236}">
                <a16:creationId xmlns:a16="http://schemas.microsoft.com/office/drawing/2014/main" id="{D29CE83B-2087-DC32-F034-C308D36B8853}"/>
              </a:ext>
            </a:extLst>
          </p:cNvPr>
          <p:cNvSpPr>
            <a:spLocks noChangeAspect="1"/>
          </p:cNvSpPr>
          <p:nvPr/>
        </p:nvSpPr>
        <p:spPr>
          <a:xfrm>
            <a:off x="6079050" y="2121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1" name="Rubrik 3">
            <a:extLst>
              <a:ext uri="{FF2B5EF4-FFF2-40B4-BE49-F238E27FC236}">
                <a16:creationId xmlns:a16="http://schemas.microsoft.com/office/drawing/2014/main" id="{0E3A26F4-1DB8-C7F9-A8AD-C6CBEA7E0038}"/>
              </a:ext>
            </a:extLst>
          </p:cNvPr>
          <p:cNvSpPr txBox="1">
            <a:spLocks/>
          </p:cNvSpPr>
          <p:nvPr/>
        </p:nvSpPr>
        <p:spPr>
          <a:xfrm>
            <a:off x="4502944" y="410400"/>
            <a:ext cx="3186112" cy="1296079"/>
          </a:xfrm>
          <a:prstGeom prst="rect">
            <a:avLst/>
          </a:prstGeom>
        </p:spPr>
        <p:txBody>
          <a:bodyPr lIns="360000" tIns="360000" rIns="36000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t>Going Net Zero</a:t>
            </a:r>
          </a:p>
        </p:txBody>
      </p:sp>
      <p:sp>
        <p:nvSpPr>
          <p:cNvPr id="43" name="Rubrik 3">
            <a:extLst>
              <a:ext uri="{FF2B5EF4-FFF2-40B4-BE49-F238E27FC236}">
                <a16:creationId xmlns:a16="http://schemas.microsoft.com/office/drawing/2014/main" id="{4EA55705-5C4B-9C6B-6B38-5618EE9362BE}"/>
              </a:ext>
            </a:extLst>
          </p:cNvPr>
          <p:cNvSpPr txBox="1">
            <a:spLocks/>
          </p:cNvSpPr>
          <p:nvPr/>
        </p:nvSpPr>
        <p:spPr>
          <a:xfrm>
            <a:off x="8597866" y="410400"/>
            <a:ext cx="3186112" cy="1296079"/>
          </a:xfrm>
          <a:prstGeom prst="rect">
            <a:avLst/>
          </a:prstGeom>
        </p:spPr>
        <p:txBody>
          <a:bodyPr lIns="360000" tIns="360000" rIns="36000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t>Living the Change</a:t>
            </a:r>
          </a:p>
        </p:txBody>
      </p:sp>
      <p:sp>
        <p:nvSpPr>
          <p:cNvPr id="46" name="textruta 45">
            <a:extLst>
              <a:ext uri="{FF2B5EF4-FFF2-40B4-BE49-F238E27FC236}">
                <a16:creationId xmlns:a16="http://schemas.microsoft.com/office/drawing/2014/main" id="{7D1951F0-69B9-A7AC-42FE-7A076C10B15D}"/>
              </a:ext>
            </a:extLst>
          </p:cNvPr>
          <p:cNvSpPr txBox="1"/>
          <p:nvPr/>
        </p:nvSpPr>
        <p:spPr>
          <a:xfrm>
            <a:off x="407988" y="4876564"/>
            <a:ext cx="3186112" cy="1287532"/>
          </a:xfrm>
          <a:prstGeom prst="rect">
            <a:avLst/>
          </a:prstGeom>
          <a:noFill/>
        </p:spPr>
        <p:txBody>
          <a:bodyPr wrap="square" lIns="360000" tIns="0" rIns="360000" bIns="0" rtlCol="0">
            <a:spAutoFit/>
          </a:bodyPr>
          <a:lstStyle/>
          <a:p>
            <a:pPr>
              <a:spcAft>
                <a:spcPts val="700"/>
              </a:spcAft>
            </a:pPr>
            <a:r>
              <a:rPr lang="en-US" sz="1200" dirty="0"/>
              <a:t>Use of virgin fossil plastic for </a:t>
            </a:r>
            <a:br>
              <a:rPr lang="en-US" sz="1200" dirty="0"/>
            </a:br>
            <a:r>
              <a:rPr lang="en-US" sz="1200" dirty="0"/>
              <a:t>single-use items</a:t>
            </a:r>
            <a:endParaRPr lang="en-US" sz="1200" dirty="0">
              <a:solidFill>
                <a:schemeClr val="bg1">
                  <a:lumMod val="50000"/>
                </a:schemeClr>
              </a:solidFill>
            </a:endParaRPr>
          </a:p>
          <a:p>
            <a:pPr>
              <a:spcAft>
                <a:spcPts val="700"/>
              </a:spcAft>
            </a:pPr>
            <a:r>
              <a:rPr lang="en-US" sz="1200" dirty="0"/>
              <a:t>KPI: </a:t>
            </a:r>
            <a:r>
              <a:rPr lang="en-US" sz="1200" dirty="0">
                <a:solidFill>
                  <a:schemeClr val="bg1">
                    <a:lumMod val="50000"/>
                  </a:schemeClr>
                </a:solidFill>
              </a:rPr>
              <a:t>Reduction by 50% by 2025 compared to 2019 as a base year</a:t>
            </a:r>
          </a:p>
          <a:p>
            <a:pPr>
              <a:spcAft>
                <a:spcPts val="700"/>
              </a:spcAft>
            </a:pPr>
            <a:r>
              <a:rPr lang="en-US" sz="1200" dirty="0"/>
              <a:t>Progress: </a:t>
            </a:r>
            <a:r>
              <a:rPr lang="en-US" sz="1200" dirty="0">
                <a:solidFill>
                  <a:schemeClr val="bg1">
                    <a:lumMod val="50000"/>
                  </a:schemeClr>
                </a:solidFill>
              </a:rPr>
              <a:t>Fossil plastic use index at 65 for Q1 2024 (reduction by 35%)</a:t>
            </a:r>
          </a:p>
        </p:txBody>
      </p:sp>
      <p:sp>
        <p:nvSpPr>
          <p:cNvPr id="7" name="textruta 6">
            <a:extLst>
              <a:ext uri="{FF2B5EF4-FFF2-40B4-BE49-F238E27FC236}">
                <a16:creationId xmlns:a16="http://schemas.microsoft.com/office/drawing/2014/main" id="{8A649FEB-8654-D423-A5F0-43D29BEDCC08}"/>
              </a:ext>
            </a:extLst>
          </p:cNvPr>
          <p:cNvSpPr txBox="1"/>
          <p:nvPr/>
        </p:nvSpPr>
        <p:spPr>
          <a:xfrm>
            <a:off x="4498724" y="3156478"/>
            <a:ext cx="3186112" cy="948978"/>
          </a:xfrm>
          <a:prstGeom prst="rect">
            <a:avLst/>
          </a:prstGeom>
          <a:noFill/>
        </p:spPr>
        <p:txBody>
          <a:bodyPr wrap="square" lIns="360000" tIns="0" rIns="360000" bIns="0" rtlCol="0">
            <a:spAutoFit/>
          </a:bodyPr>
          <a:lstStyle/>
          <a:p>
            <a:pPr marL="171450" indent="-171450">
              <a:lnSpc>
                <a:spcPts val="1600"/>
              </a:lnSpc>
              <a:spcAft>
                <a:spcPts val="1000"/>
              </a:spcAft>
              <a:buFont typeface="Systemtypsnitt normalt"/>
              <a:buChar char="–"/>
            </a:pPr>
            <a:r>
              <a:rPr lang="en-US" sz="1400" dirty="0"/>
              <a:t>Energy audits started in European factories</a:t>
            </a:r>
          </a:p>
          <a:p>
            <a:pPr marL="171450" indent="-171450">
              <a:lnSpc>
                <a:spcPts val="1600"/>
              </a:lnSpc>
              <a:spcAft>
                <a:spcPts val="1000"/>
              </a:spcAft>
              <a:buFont typeface="Systemtypsnitt normalt"/>
              <a:buChar char="–"/>
            </a:pPr>
            <a:r>
              <a:rPr lang="en-US" sz="1400" dirty="0"/>
              <a:t>Scope 3 reporting for 2023 completed</a:t>
            </a:r>
          </a:p>
        </p:txBody>
      </p:sp>
      <p:sp>
        <p:nvSpPr>
          <p:cNvPr id="8" name="textruta 7">
            <a:extLst>
              <a:ext uri="{FF2B5EF4-FFF2-40B4-BE49-F238E27FC236}">
                <a16:creationId xmlns:a16="http://schemas.microsoft.com/office/drawing/2014/main" id="{FE2AAF9A-C81F-7C96-286C-60882EE06D9A}"/>
              </a:ext>
            </a:extLst>
          </p:cNvPr>
          <p:cNvSpPr txBox="1"/>
          <p:nvPr/>
        </p:nvSpPr>
        <p:spPr>
          <a:xfrm>
            <a:off x="4498724" y="4876564"/>
            <a:ext cx="3154306" cy="1102866"/>
          </a:xfrm>
          <a:prstGeom prst="rect">
            <a:avLst/>
          </a:prstGeom>
          <a:noFill/>
        </p:spPr>
        <p:txBody>
          <a:bodyPr wrap="square" lIns="360000" tIns="0" rIns="360000" bIns="0" rtlCol="0">
            <a:spAutoFit/>
          </a:bodyPr>
          <a:lstStyle/>
          <a:p>
            <a:pPr>
              <a:spcAft>
                <a:spcPts val="700"/>
              </a:spcAft>
            </a:pPr>
            <a:r>
              <a:rPr lang="en-US" sz="1200" dirty="0"/>
              <a:t>Scope 1+2 carbon intensity</a:t>
            </a:r>
            <a:endParaRPr lang="en-US" sz="1200" dirty="0">
              <a:solidFill>
                <a:schemeClr val="bg1">
                  <a:lumMod val="50000"/>
                </a:schemeClr>
              </a:solidFill>
            </a:endParaRPr>
          </a:p>
          <a:p>
            <a:pPr>
              <a:spcAft>
                <a:spcPts val="700"/>
              </a:spcAft>
            </a:pPr>
            <a:r>
              <a:rPr lang="en-US" sz="1200" dirty="0"/>
              <a:t>KPI: </a:t>
            </a:r>
            <a:r>
              <a:rPr lang="en-US" sz="1200" dirty="0">
                <a:solidFill>
                  <a:schemeClr val="bg1">
                    <a:lumMod val="50000"/>
                  </a:schemeClr>
                </a:solidFill>
              </a:rPr>
              <a:t>Reach index 38 by end of 2024 compared to 2019 as base year</a:t>
            </a:r>
          </a:p>
          <a:p>
            <a:pPr>
              <a:spcAft>
                <a:spcPts val="700"/>
              </a:spcAft>
            </a:pPr>
            <a:r>
              <a:rPr lang="en-US" sz="1200" dirty="0"/>
              <a:t>Progress: </a:t>
            </a:r>
            <a:r>
              <a:rPr lang="en-US" sz="1200" dirty="0">
                <a:solidFill>
                  <a:schemeClr val="bg1">
                    <a:lumMod val="50000"/>
                  </a:schemeClr>
                </a:solidFill>
              </a:rPr>
              <a:t>Carbon intensity reached index 44 by the end of Q1 2024</a:t>
            </a:r>
          </a:p>
        </p:txBody>
      </p:sp>
      <p:sp>
        <p:nvSpPr>
          <p:cNvPr id="9" name="textruta 8">
            <a:extLst>
              <a:ext uri="{FF2B5EF4-FFF2-40B4-BE49-F238E27FC236}">
                <a16:creationId xmlns:a16="http://schemas.microsoft.com/office/drawing/2014/main" id="{80B85E2F-F99B-49B4-8D9A-F4ADF1536B0B}"/>
              </a:ext>
            </a:extLst>
          </p:cNvPr>
          <p:cNvSpPr txBox="1"/>
          <p:nvPr/>
        </p:nvSpPr>
        <p:spPr>
          <a:xfrm>
            <a:off x="8596337" y="3156478"/>
            <a:ext cx="3186112" cy="743793"/>
          </a:xfrm>
          <a:prstGeom prst="rect">
            <a:avLst/>
          </a:prstGeom>
          <a:noFill/>
        </p:spPr>
        <p:txBody>
          <a:bodyPr wrap="square" lIns="360000" tIns="0" rIns="360000" bIns="0" rtlCol="0" anchor="t">
            <a:spAutoFit/>
          </a:bodyPr>
          <a:lstStyle/>
          <a:p>
            <a:pPr marL="171450" indent="-171450">
              <a:lnSpc>
                <a:spcPts val="1600"/>
              </a:lnSpc>
              <a:spcAft>
                <a:spcPts val="1000"/>
              </a:spcAft>
              <a:buFont typeface="Systemtypsnitt normalt"/>
              <a:buChar char="–"/>
            </a:pPr>
            <a:r>
              <a:rPr lang="en-US" sz="1400" dirty="0" err="1"/>
              <a:t>EcoVadis</a:t>
            </a:r>
            <a:r>
              <a:rPr lang="en-US" sz="1400" dirty="0"/>
              <a:t> result for 2023: 77 points, top 2% in industry</a:t>
            </a:r>
          </a:p>
          <a:p>
            <a:pPr marL="171450" indent="-171450">
              <a:lnSpc>
                <a:spcPts val="1600"/>
              </a:lnSpc>
              <a:spcAft>
                <a:spcPts val="1000"/>
              </a:spcAft>
              <a:buFont typeface="Systemtypsnitt normalt"/>
              <a:buChar char="–"/>
            </a:pPr>
            <a:r>
              <a:rPr lang="en-US" sz="1400" dirty="0"/>
              <a:t>E-learning for whistleblowing</a:t>
            </a:r>
          </a:p>
        </p:txBody>
      </p:sp>
      <p:sp>
        <p:nvSpPr>
          <p:cNvPr id="10" name="textruta 9">
            <a:extLst>
              <a:ext uri="{FF2B5EF4-FFF2-40B4-BE49-F238E27FC236}">
                <a16:creationId xmlns:a16="http://schemas.microsoft.com/office/drawing/2014/main" id="{36B8E700-21B4-1D8F-6469-135751A54DAE}"/>
              </a:ext>
            </a:extLst>
          </p:cNvPr>
          <p:cNvSpPr txBox="1"/>
          <p:nvPr/>
        </p:nvSpPr>
        <p:spPr>
          <a:xfrm>
            <a:off x="8596800" y="4876564"/>
            <a:ext cx="3186112" cy="1102866"/>
          </a:xfrm>
          <a:prstGeom prst="rect">
            <a:avLst/>
          </a:prstGeom>
          <a:noFill/>
        </p:spPr>
        <p:txBody>
          <a:bodyPr wrap="square" lIns="360000" tIns="0" rIns="360000" bIns="0" rtlCol="0">
            <a:spAutoFit/>
          </a:bodyPr>
          <a:lstStyle/>
          <a:p>
            <a:pPr>
              <a:spcAft>
                <a:spcPts val="700"/>
              </a:spcAft>
            </a:pPr>
            <a:r>
              <a:rPr lang="en-US" sz="1200" dirty="0" err="1"/>
              <a:t>Ecovadis</a:t>
            </a:r>
            <a:r>
              <a:rPr lang="en-US" sz="1200" dirty="0"/>
              <a:t> score:</a:t>
            </a:r>
            <a:endParaRPr lang="en-US" sz="1200" dirty="0">
              <a:solidFill>
                <a:schemeClr val="bg1">
                  <a:lumMod val="50000"/>
                </a:schemeClr>
              </a:solidFill>
            </a:endParaRPr>
          </a:p>
          <a:p>
            <a:pPr>
              <a:spcAft>
                <a:spcPts val="700"/>
              </a:spcAft>
            </a:pPr>
            <a:r>
              <a:rPr lang="en-US" sz="1200" dirty="0"/>
              <a:t>KPI: </a:t>
            </a:r>
            <a:r>
              <a:rPr lang="en-US" sz="1200" dirty="0" err="1">
                <a:solidFill>
                  <a:schemeClr val="tx2"/>
                </a:solidFill>
              </a:rPr>
              <a:t>EcoVadis</a:t>
            </a:r>
            <a:r>
              <a:rPr lang="en-US" sz="1200" dirty="0">
                <a:solidFill>
                  <a:schemeClr val="tx2"/>
                </a:solidFill>
              </a:rPr>
              <a:t> Platinum level by 2025 (full-year result)</a:t>
            </a:r>
          </a:p>
          <a:p>
            <a:pPr>
              <a:spcAft>
                <a:spcPts val="700"/>
              </a:spcAft>
            </a:pPr>
            <a:r>
              <a:rPr lang="en-US" sz="1200" dirty="0"/>
              <a:t>Progress: </a:t>
            </a:r>
            <a:r>
              <a:rPr lang="en-US" sz="1200" dirty="0" err="1">
                <a:solidFill>
                  <a:schemeClr val="tx2"/>
                </a:solidFill>
              </a:rPr>
              <a:t>EcoVadis</a:t>
            </a:r>
            <a:r>
              <a:rPr lang="en-US" sz="1200" dirty="0">
                <a:solidFill>
                  <a:schemeClr val="tx2"/>
                </a:solidFill>
              </a:rPr>
              <a:t> score 77 (top 2%) for 2023 (Gold level)</a:t>
            </a:r>
          </a:p>
        </p:txBody>
      </p:sp>
      <p:cxnSp>
        <p:nvCxnSpPr>
          <p:cNvPr id="12" name="Rak 11">
            <a:extLst>
              <a:ext uri="{FF2B5EF4-FFF2-40B4-BE49-F238E27FC236}">
                <a16:creationId xmlns:a16="http://schemas.microsoft.com/office/drawing/2014/main" id="{DF0AA1AB-6106-8BCF-04D6-6625D34F5D69}"/>
              </a:ext>
            </a:extLst>
          </p:cNvPr>
          <p:cNvCxnSpPr>
            <a:cxnSpLocks/>
          </p:cNvCxnSpPr>
          <p:nvPr/>
        </p:nvCxnSpPr>
        <p:spPr>
          <a:xfrm flipV="1">
            <a:off x="767408" y="4680000"/>
            <a:ext cx="2492480" cy="39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Rak 12">
            <a:extLst>
              <a:ext uri="{FF2B5EF4-FFF2-40B4-BE49-F238E27FC236}">
                <a16:creationId xmlns:a16="http://schemas.microsoft.com/office/drawing/2014/main" id="{C98C2988-B228-3FCE-ECAD-4410D7040635}"/>
              </a:ext>
            </a:extLst>
          </p:cNvPr>
          <p:cNvCxnSpPr>
            <a:cxnSpLocks/>
          </p:cNvCxnSpPr>
          <p:nvPr/>
        </p:nvCxnSpPr>
        <p:spPr>
          <a:xfrm>
            <a:off x="4870800" y="4680000"/>
            <a:ext cx="244094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Rak 21">
            <a:extLst>
              <a:ext uri="{FF2B5EF4-FFF2-40B4-BE49-F238E27FC236}">
                <a16:creationId xmlns:a16="http://schemas.microsoft.com/office/drawing/2014/main" id="{4BC3690B-15A8-B603-F31B-AC64E6D6A2D7}"/>
              </a:ext>
            </a:extLst>
          </p:cNvPr>
          <p:cNvCxnSpPr>
            <a:cxnSpLocks/>
          </p:cNvCxnSpPr>
          <p:nvPr/>
        </p:nvCxnSpPr>
        <p:spPr>
          <a:xfrm>
            <a:off x="8938800" y="4680000"/>
            <a:ext cx="244094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ruta 1">
            <a:extLst>
              <a:ext uri="{FF2B5EF4-FFF2-40B4-BE49-F238E27FC236}">
                <a16:creationId xmlns:a16="http://schemas.microsoft.com/office/drawing/2014/main" id="{29E9E048-10A2-1E28-E6AA-F7627370E6E4}"/>
              </a:ext>
            </a:extLst>
          </p:cNvPr>
          <p:cNvSpPr txBox="1"/>
          <p:nvPr/>
        </p:nvSpPr>
        <p:spPr>
          <a:xfrm>
            <a:off x="407988" y="2720470"/>
            <a:ext cx="3186112" cy="153888"/>
          </a:xfrm>
          <a:prstGeom prst="rect">
            <a:avLst/>
          </a:prstGeom>
          <a:noFill/>
        </p:spPr>
        <p:txBody>
          <a:bodyPr wrap="square" lIns="360000" tIns="0" rIns="180000" bIns="0" rtlCol="0">
            <a:spAutoFit/>
          </a:bodyPr>
          <a:lstStyle/>
          <a:p>
            <a:pPr>
              <a:spcAft>
                <a:spcPts val="300"/>
              </a:spcAft>
            </a:pPr>
            <a:r>
              <a:rPr lang="sv-SE" sz="1000" spc="150"/>
              <a:t>ACTIVIES IN THE QUARTER</a:t>
            </a:r>
          </a:p>
        </p:txBody>
      </p:sp>
      <p:cxnSp>
        <p:nvCxnSpPr>
          <p:cNvPr id="3" name="Rak 2">
            <a:extLst>
              <a:ext uri="{FF2B5EF4-FFF2-40B4-BE49-F238E27FC236}">
                <a16:creationId xmlns:a16="http://schemas.microsoft.com/office/drawing/2014/main" id="{3D73F204-B543-F13B-2F9D-E597FDBABD5E}"/>
              </a:ext>
            </a:extLst>
          </p:cNvPr>
          <p:cNvCxnSpPr>
            <a:cxnSpLocks/>
          </p:cNvCxnSpPr>
          <p:nvPr/>
        </p:nvCxnSpPr>
        <p:spPr>
          <a:xfrm flipV="1">
            <a:off x="767408" y="2964065"/>
            <a:ext cx="2492480" cy="39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ruta 13">
            <a:extLst>
              <a:ext uri="{FF2B5EF4-FFF2-40B4-BE49-F238E27FC236}">
                <a16:creationId xmlns:a16="http://schemas.microsoft.com/office/drawing/2014/main" id="{3418ABED-89E0-9B39-3A6A-12290089FF47}"/>
              </a:ext>
            </a:extLst>
          </p:cNvPr>
          <p:cNvSpPr txBox="1"/>
          <p:nvPr/>
        </p:nvSpPr>
        <p:spPr>
          <a:xfrm>
            <a:off x="4508882" y="2720470"/>
            <a:ext cx="3186112" cy="153888"/>
          </a:xfrm>
          <a:prstGeom prst="rect">
            <a:avLst/>
          </a:prstGeom>
          <a:noFill/>
        </p:spPr>
        <p:txBody>
          <a:bodyPr wrap="square" lIns="360000" tIns="0" rIns="180000" bIns="0" rtlCol="0">
            <a:spAutoFit/>
          </a:bodyPr>
          <a:lstStyle/>
          <a:p>
            <a:pPr>
              <a:spcAft>
                <a:spcPts val="300"/>
              </a:spcAft>
            </a:pPr>
            <a:r>
              <a:rPr lang="sv-SE" sz="1000" spc="150"/>
              <a:t>ACTIVIES IN THE QUARTER</a:t>
            </a:r>
          </a:p>
        </p:txBody>
      </p:sp>
      <p:cxnSp>
        <p:nvCxnSpPr>
          <p:cNvPr id="15" name="Rak 14">
            <a:extLst>
              <a:ext uri="{FF2B5EF4-FFF2-40B4-BE49-F238E27FC236}">
                <a16:creationId xmlns:a16="http://schemas.microsoft.com/office/drawing/2014/main" id="{A832AF66-51A4-CCAF-75D8-47ECD3686B03}"/>
              </a:ext>
            </a:extLst>
          </p:cNvPr>
          <p:cNvCxnSpPr>
            <a:cxnSpLocks/>
          </p:cNvCxnSpPr>
          <p:nvPr/>
        </p:nvCxnSpPr>
        <p:spPr>
          <a:xfrm flipV="1">
            <a:off x="4870800" y="2964065"/>
            <a:ext cx="2492480" cy="39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textruta 17">
            <a:extLst>
              <a:ext uri="{FF2B5EF4-FFF2-40B4-BE49-F238E27FC236}">
                <a16:creationId xmlns:a16="http://schemas.microsoft.com/office/drawing/2014/main" id="{89898A96-59EF-71C6-010E-FD465640798C}"/>
              </a:ext>
            </a:extLst>
          </p:cNvPr>
          <p:cNvSpPr txBox="1"/>
          <p:nvPr/>
        </p:nvSpPr>
        <p:spPr>
          <a:xfrm>
            <a:off x="8596800" y="2720470"/>
            <a:ext cx="3186112" cy="153888"/>
          </a:xfrm>
          <a:prstGeom prst="rect">
            <a:avLst/>
          </a:prstGeom>
          <a:noFill/>
        </p:spPr>
        <p:txBody>
          <a:bodyPr wrap="square" lIns="360000" tIns="0" rIns="180000" bIns="0" rtlCol="0">
            <a:spAutoFit/>
          </a:bodyPr>
          <a:lstStyle/>
          <a:p>
            <a:pPr>
              <a:spcAft>
                <a:spcPts val="300"/>
              </a:spcAft>
            </a:pPr>
            <a:r>
              <a:rPr lang="sv-SE" sz="1000" spc="150"/>
              <a:t>ACTIVIES IN THE QUARTER</a:t>
            </a:r>
          </a:p>
        </p:txBody>
      </p:sp>
      <p:cxnSp>
        <p:nvCxnSpPr>
          <p:cNvPr id="19" name="Rak 18">
            <a:extLst>
              <a:ext uri="{FF2B5EF4-FFF2-40B4-BE49-F238E27FC236}">
                <a16:creationId xmlns:a16="http://schemas.microsoft.com/office/drawing/2014/main" id="{2E478CBB-6717-11F9-0F47-B10E63329318}"/>
              </a:ext>
            </a:extLst>
          </p:cNvPr>
          <p:cNvCxnSpPr>
            <a:cxnSpLocks/>
          </p:cNvCxnSpPr>
          <p:nvPr/>
        </p:nvCxnSpPr>
        <p:spPr>
          <a:xfrm flipV="1">
            <a:off x="8938800" y="2964065"/>
            <a:ext cx="2492480" cy="39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326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EF1F9D-DD4A-5E90-8410-8E0B39F1298A}"/>
              </a:ext>
            </a:extLst>
          </p:cNvPr>
          <p:cNvSpPr>
            <a:spLocks noGrp="1"/>
          </p:cNvSpPr>
          <p:nvPr>
            <p:ph type="title"/>
          </p:nvPr>
        </p:nvSpPr>
        <p:spPr>
          <a:xfrm>
            <a:off x="1932337" y="2636051"/>
            <a:ext cx="8334363" cy="1585898"/>
          </a:xfrm>
        </p:spPr>
        <p:txBody>
          <a:bodyPr anchor="ctr"/>
          <a:lstStyle/>
          <a:p>
            <a:pPr algn="ctr"/>
            <a:r>
              <a:rPr lang="en-US" sz="4400"/>
              <a:t>Financials</a:t>
            </a:r>
          </a:p>
        </p:txBody>
      </p:sp>
    </p:spTree>
    <p:extLst>
      <p:ext uri="{BB962C8B-B14F-4D97-AF65-F5344CB8AC3E}">
        <p14:creationId xmlns:p14="http://schemas.microsoft.com/office/powerpoint/2010/main" val="2598788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336508EB-6184-4DA0-8C0A-3F1160DF9426}"/>
              </a:ext>
            </a:extLst>
          </p:cNvPr>
          <p:cNvSpPr>
            <a:spLocks noGrp="1"/>
          </p:cNvSpPr>
          <p:nvPr>
            <p:ph type="title"/>
          </p:nvPr>
        </p:nvSpPr>
        <p:spPr>
          <a:xfrm>
            <a:off x="407987" y="410400"/>
            <a:ext cx="11376025" cy="595802"/>
          </a:xfrm>
        </p:spPr>
        <p:txBody>
          <a:bodyPr wrap="square" tIns="270000">
            <a:spAutoFit/>
          </a:bodyPr>
          <a:lstStyle/>
          <a:p>
            <a:r>
              <a:rPr lang="en-US" sz="2000">
                <a:solidFill>
                  <a:schemeClr val="tx1"/>
                </a:solidFill>
              </a:rPr>
              <a:t>Income</a:t>
            </a:r>
            <a:r>
              <a:rPr lang="sv-SE" sz="2000">
                <a:solidFill>
                  <a:schemeClr val="tx1"/>
                </a:solidFill>
              </a:rPr>
              <a:t> Statement</a:t>
            </a:r>
          </a:p>
        </p:txBody>
      </p:sp>
      <p:graphicFrame>
        <p:nvGraphicFramePr>
          <p:cNvPr id="2" name="Content Placeholder 4">
            <a:extLst>
              <a:ext uri="{FF2B5EF4-FFF2-40B4-BE49-F238E27FC236}">
                <a16:creationId xmlns:a16="http://schemas.microsoft.com/office/drawing/2014/main" id="{49B8E484-A156-4DD8-28D2-7345A8EAEA44}"/>
              </a:ext>
            </a:extLst>
          </p:cNvPr>
          <p:cNvGraphicFramePr>
            <a:graphicFrameLocks/>
          </p:cNvGraphicFramePr>
          <p:nvPr>
            <p:extLst>
              <p:ext uri="{D42A27DB-BD31-4B8C-83A1-F6EECF244321}">
                <p14:modId xmlns:p14="http://schemas.microsoft.com/office/powerpoint/2010/main" val="840431690"/>
              </p:ext>
            </p:extLst>
          </p:nvPr>
        </p:nvGraphicFramePr>
        <p:xfrm>
          <a:off x="767409" y="1119600"/>
          <a:ext cx="10663351" cy="4752000"/>
        </p:xfrm>
        <a:graphic>
          <a:graphicData uri="http://schemas.openxmlformats.org/drawingml/2006/table">
            <a:tbl>
              <a:tblPr firstRow="1" bandRow="1">
                <a:tableStyleId>{B301B821-A1FF-4177-AEE7-76D212191A09}</a:tableStyleId>
              </a:tblPr>
              <a:tblGrid>
                <a:gridCol w="4749047">
                  <a:extLst>
                    <a:ext uri="{9D8B030D-6E8A-4147-A177-3AD203B41FA5}">
                      <a16:colId xmlns:a16="http://schemas.microsoft.com/office/drawing/2014/main" val="20000"/>
                    </a:ext>
                  </a:extLst>
                </a:gridCol>
                <a:gridCol w="1478576">
                  <a:extLst>
                    <a:ext uri="{9D8B030D-6E8A-4147-A177-3AD203B41FA5}">
                      <a16:colId xmlns:a16="http://schemas.microsoft.com/office/drawing/2014/main" val="689929234"/>
                    </a:ext>
                  </a:extLst>
                </a:gridCol>
                <a:gridCol w="1478576">
                  <a:extLst>
                    <a:ext uri="{9D8B030D-6E8A-4147-A177-3AD203B41FA5}">
                      <a16:colId xmlns:a16="http://schemas.microsoft.com/office/drawing/2014/main" val="3424598004"/>
                    </a:ext>
                  </a:extLst>
                </a:gridCol>
                <a:gridCol w="1478576">
                  <a:extLst>
                    <a:ext uri="{9D8B030D-6E8A-4147-A177-3AD203B41FA5}">
                      <a16:colId xmlns:a16="http://schemas.microsoft.com/office/drawing/2014/main" val="1819114484"/>
                    </a:ext>
                  </a:extLst>
                </a:gridCol>
                <a:gridCol w="1478576">
                  <a:extLst>
                    <a:ext uri="{9D8B030D-6E8A-4147-A177-3AD203B41FA5}">
                      <a16:colId xmlns:a16="http://schemas.microsoft.com/office/drawing/2014/main" val="1838390592"/>
                    </a:ext>
                  </a:extLst>
                </a:gridCol>
              </a:tblGrid>
              <a:tr h="432000">
                <a:tc>
                  <a:txBody>
                    <a:bodyPr/>
                    <a:lstStyle/>
                    <a:p>
                      <a:r>
                        <a:rPr lang="en-US" sz="1100" b="1"/>
                        <a:t>SEK</a:t>
                      </a:r>
                      <a:r>
                        <a:rPr lang="en-US" sz="1100" b="1" baseline="0"/>
                        <a:t> m </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100" b="1"/>
                        <a:t>Q1 / 2024</a:t>
                      </a:r>
                    </a:p>
                  </a:txBody>
                  <a:tcPr marL="180000" marR="18000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r"/>
                      <a:r>
                        <a:rPr lang="en-US" sz="1100" b="1"/>
                        <a:t>Q1 / 2023</a:t>
                      </a:r>
                    </a:p>
                  </a:txBody>
                  <a:tcPr marL="180000" marR="180000"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100" b="1"/>
                        <a:t>LTM / 2023-24</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100" b="1"/>
                        <a:t>FY / 2023</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88000">
                <a:tc>
                  <a:txBody>
                    <a:bodyPr/>
                    <a:lstStyle/>
                    <a:p>
                      <a:r>
                        <a:rPr lang="en-US" sz="1100">
                          <a:solidFill>
                            <a:schemeClr val="tx1"/>
                          </a:solidFill>
                          <a:latin typeface="+mn-lt"/>
                        </a:rPr>
                        <a:t>Net sales</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1,736</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1,877</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7,577</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7,718</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88000">
                <a:tc>
                  <a:txBody>
                    <a:bodyPr/>
                    <a:lstStyle/>
                    <a:p>
                      <a:r>
                        <a:rPr lang="en-US" sz="1100">
                          <a:solidFill>
                            <a:schemeClr val="tx1"/>
                          </a:solidFill>
                          <a:latin typeface="+mn-lt"/>
                        </a:rPr>
                        <a:t>Gross profit</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435</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391</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1,890</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1,846</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88000">
                <a:tc>
                  <a:txBody>
                    <a:bodyPr/>
                    <a:lstStyle/>
                    <a:p>
                      <a:r>
                        <a:rPr lang="en-US" sz="1100">
                          <a:solidFill>
                            <a:schemeClr val="tx1"/>
                          </a:solidFill>
                          <a:latin typeface="+mn-lt"/>
                        </a:rPr>
                        <a:t>Gross margin</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25.1%</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20.9%</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24.9%</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23.9%</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88000">
                <a:tc>
                  <a:txBody>
                    <a:bodyPr/>
                    <a:lstStyle/>
                    <a:p>
                      <a:r>
                        <a:rPr lang="en-US" sz="1100">
                          <a:solidFill>
                            <a:schemeClr val="tx1"/>
                          </a:solidFill>
                          <a:latin typeface="+mn-lt"/>
                        </a:rPr>
                        <a:t>Selling expenses</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-188</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-161</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-725</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-699</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88000">
                <a:tc>
                  <a:txBody>
                    <a:bodyPr/>
                    <a:lstStyle/>
                    <a:p>
                      <a:r>
                        <a:rPr lang="en-US" sz="1100">
                          <a:solidFill>
                            <a:schemeClr val="tx1"/>
                          </a:solidFill>
                          <a:latin typeface="+mn-lt"/>
                        </a:rPr>
                        <a:t>Administrative expenses</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-102</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-95</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-427</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-421</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88000">
                <a:tc>
                  <a:txBody>
                    <a:bodyPr/>
                    <a:lstStyle/>
                    <a:p>
                      <a:r>
                        <a:rPr lang="en-US" sz="1100">
                          <a:solidFill>
                            <a:schemeClr val="tx1"/>
                          </a:solidFill>
                          <a:latin typeface="+mn-lt"/>
                        </a:rPr>
                        <a:t>R &amp; D expenses</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-9</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-6</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-39</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-36</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88000">
                <a:tc>
                  <a:txBody>
                    <a:bodyPr/>
                    <a:lstStyle/>
                    <a:p>
                      <a:r>
                        <a:rPr lang="en-US" sz="1100">
                          <a:solidFill>
                            <a:schemeClr val="tx1"/>
                          </a:solidFill>
                          <a:latin typeface="+mn-lt"/>
                        </a:rPr>
                        <a:t>Other operating net</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-14</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-17</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-39</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-42</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88000">
                <a:tc>
                  <a:txBody>
                    <a:bodyPr/>
                    <a:lstStyle/>
                    <a:p>
                      <a:r>
                        <a:rPr lang="en-US" sz="1100" b="1">
                          <a:solidFill>
                            <a:schemeClr val="tx1"/>
                          </a:solidFill>
                          <a:latin typeface="+mn-lt"/>
                        </a:rPr>
                        <a:t>EBIT</a:t>
                      </a:r>
                      <a:endParaRPr lang="en-US" sz="1100" b="1" i="0">
                        <a:solidFill>
                          <a:schemeClr val="tx1"/>
                        </a:solidFill>
                        <a:latin typeface="+mn-lt"/>
                      </a:endParaRP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1" kern="1200">
                          <a:solidFill>
                            <a:schemeClr val="tx1"/>
                          </a:solidFill>
                          <a:latin typeface="+mn-lt"/>
                          <a:ea typeface="+mn-ea"/>
                          <a:cs typeface="+mn-cs"/>
                        </a:rPr>
                        <a:t>123</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1" kern="1200">
                          <a:solidFill>
                            <a:schemeClr val="tx1"/>
                          </a:solidFill>
                          <a:latin typeface="+mn-lt"/>
                          <a:ea typeface="+mn-ea"/>
                          <a:cs typeface="+mn-cs"/>
                        </a:rPr>
                        <a:t>111</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1" kern="1200">
                          <a:solidFill>
                            <a:schemeClr val="tx1"/>
                          </a:solidFill>
                          <a:latin typeface="+mn-lt"/>
                          <a:ea typeface="+mn-ea"/>
                          <a:cs typeface="+mn-cs"/>
                        </a:rPr>
                        <a:t>659</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1" kern="1200">
                          <a:solidFill>
                            <a:schemeClr val="tx1"/>
                          </a:solidFill>
                          <a:latin typeface="+mn-lt"/>
                          <a:ea typeface="+mn-ea"/>
                          <a:cs typeface="+mn-cs"/>
                        </a:rPr>
                        <a:t>648</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288000">
                <a:tc>
                  <a:txBody>
                    <a:bodyPr/>
                    <a:lstStyle/>
                    <a:p>
                      <a:r>
                        <a:rPr lang="en-US" sz="1100">
                          <a:solidFill>
                            <a:schemeClr val="tx1"/>
                          </a:solidFill>
                          <a:latin typeface="+mn-lt"/>
                        </a:rPr>
                        <a:t>Adjustments</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-17</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-19</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-67</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-68</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88000">
                <a:tc>
                  <a:txBody>
                    <a:bodyPr/>
                    <a:lstStyle/>
                    <a:p>
                      <a:r>
                        <a:rPr lang="en-US" sz="1100" b="1">
                          <a:solidFill>
                            <a:schemeClr val="tx1"/>
                          </a:solidFill>
                          <a:latin typeface="+mn-lt"/>
                        </a:rPr>
                        <a:t>Operating income</a:t>
                      </a:r>
                      <a:r>
                        <a:rPr lang="en-US" sz="1100" b="1" baseline="30000">
                          <a:solidFill>
                            <a:schemeClr val="tx1"/>
                          </a:solidFill>
                          <a:latin typeface="+mn-lt"/>
                        </a:rPr>
                        <a:t>1) </a:t>
                      </a:r>
                      <a:endParaRPr lang="en-US" sz="1100" b="1" i="0" baseline="30000">
                        <a:solidFill>
                          <a:schemeClr val="tx1"/>
                        </a:solidFill>
                        <a:latin typeface="+mn-lt"/>
                      </a:endParaRP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1" kern="1200">
                          <a:solidFill>
                            <a:schemeClr val="tx1"/>
                          </a:solidFill>
                          <a:latin typeface="+mn-lt"/>
                          <a:ea typeface="+mn-ea"/>
                          <a:cs typeface="+mn-cs"/>
                        </a:rPr>
                        <a:t>140</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1" kern="1200">
                          <a:solidFill>
                            <a:schemeClr val="tx1"/>
                          </a:solidFill>
                          <a:latin typeface="+mn-lt"/>
                          <a:ea typeface="+mn-ea"/>
                          <a:cs typeface="+mn-cs"/>
                        </a:rPr>
                        <a:t>130</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1" kern="1200">
                          <a:solidFill>
                            <a:schemeClr val="tx1"/>
                          </a:solidFill>
                          <a:latin typeface="+mn-lt"/>
                          <a:ea typeface="+mn-ea"/>
                          <a:cs typeface="+mn-cs"/>
                        </a:rPr>
                        <a:t>726</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1" kern="1200">
                          <a:solidFill>
                            <a:schemeClr val="tx1"/>
                          </a:solidFill>
                          <a:latin typeface="+mn-lt"/>
                          <a:ea typeface="+mn-ea"/>
                          <a:cs typeface="+mn-cs"/>
                        </a:rPr>
                        <a:t>716</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288000">
                <a:tc>
                  <a:txBody>
                    <a:bodyPr/>
                    <a:lstStyle/>
                    <a:p>
                      <a:r>
                        <a:rPr lang="en-US" sz="1100">
                          <a:solidFill>
                            <a:schemeClr val="tx1"/>
                          </a:solidFill>
                          <a:latin typeface="+mn-lt"/>
                        </a:rPr>
                        <a:t>Operating margin </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8.1%</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6.9%</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9.6%</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9.3%</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88000">
                <a:tc>
                  <a:txBody>
                    <a:bodyPr/>
                    <a:lstStyle/>
                    <a:p>
                      <a:r>
                        <a:rPr lang="en-US" sz="1100">
                          <a:solidFill>
                            <a:schemeClr val="tx1"/>
                          </a:solidFill>
                          <a:latin typeface="+mn-lt"/>
                        </a:rPr>
                        <a:t>Financial net</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-13</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-18</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-51</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-56</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288000">
                <a:tc>
                  <a:txBody>
                    <a:bodyPr/>
                    <a:lstStyle/>
                    <a:p>
                      <a:r>
                        <a:rPr lang="en-US" sz="1100">
                          <a:solidFill>
                            <a:schemeClr val="tx1"/>
                          </a:solidFill>
                          <a:latin typeface="+mn-lt"/>
                        </a:rPr>
                        <a:t>Taxes</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-26</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-3</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-173</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-150</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88000">
                <a:tc>
                  <a:txBody>
                    <a:bodyPr/>
                    <a:lstStyle/>
                    <a:p>
                      <a:r>
                        <a:rPr lang="en-US" sz="1100" b="1">
                          <a:solidFill>
                            <a:schemeClr val="tx1"/>
                          </a:solidFill>
                          <a:latin typeface="+mn-lt"/>
                        </a:rPr>
                        <a:t>Net income</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1" kern="1200">
                          <a:solidFill>
                            <a:schemeClr val="tx1"/>
                          </a:solidFill>
                          <a:latin typeface="+mn-lt"/>
                          <a:ea typeface="+mn-ea"/>
                          <a:cs typeface="+mn-cs"/>
                        </a:rPr>
                        <a:t>83</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1" kern="1200">
                          <a:solidFill>
                            <a:schemeClr val="tx1"/>
                          </a:solidFill>
                          <a:latin typeface="+mn-lt"/>
                          <a:ea typeface="+mn-ea"/>
                          <a:cs typeface="+mn-cs"/>
                        </a:rPr>
                        <a:t>90</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1" kern="1200">
                          <a:solidFill>
                            <a:schemeClr val="tx1"/>
                          </a:solidFill>
                          <a:latin typeface="+mn-lt"/>
                          <a:ea typeface="+mn-ea"/>
                          <a:cs typeface="+mn-cs"/>
                        </a:rPr>
                        <a:t>436</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1" kern="1200">
                          <a:solidFill>
                            <a:schemeClr val="tx1"/>
                          </a:solidFill>
                          <a:latin typeface="+mn-lt"/>
                          <a:ea typeface="+mn-ea"/>
                          <a:cs typeface="+mn-cs"/>
                        </a:rPr>
                        <a:t>443</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4"/>
                  </a:ext>
                </a:extLst>
              </a:tr>
              <a:tr h="288000">
                <a:tc>
                  <a:txBody>
                    <a:bodyPr/>
                    <a:lstStyle/>
                    <a:p>
                      <a:r>
                        <a:rPr lang="en-US" sz="1100" spc="-20" baseline="0">
                          <a:solidFill>
                            <a:schemeClr val="tx1"/>
                          </a:solidFill>
                          <a:latin typeface="+mn-lt"/>
                        </a:rPr>
                        <a:t>Earnings per share, attributable to equity holders of the Parent Company</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1.66</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1.65</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8.31</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8.30</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bl>
          </a:graphicData>
        </a:graphic>
      </p:graphicFrame>
      <p:sp>
        <p:nvSpPr>
          <p:cNvPr id="4" name="textruta 3">
            <a:extLst>
              <a:ext uri="{FF2B5EF4-FFF2-40B4-BE49-F238E27FC236}">
                <a16:creationId xmlns:a16="http://schemas.microsoft.com/office/drawing/2014/main" id="{C77983AD-CE33-7334-61F2-FFB51C3BCE0D}"/>
              </a:ext>
            </a:extLst>
          </p:cNvPr>
          <p:cNvSpPr txBox="1"/>
          <p:nvPr/>
        </p:nvSpPr>
        <p:spPr>
          <a:xfrm>
            <a:off x="767409" y="6124725"/>
            <a:ext cx="10657183" cy="107722"/>
          </a:xfrm>
          <a:prstGeom prst="rect">
            <a:avLst/>
          </a:prstGeom>
          <a:noFill/>
        </p:spPr>
        <p:txBody>
          <a:bodyPr wrap="square" lIns="180000" tIns="0" rIns="180000" bIns="0" rtlCol="0">
            <a:spAutoFit/>
          </a:bodyPr>
          <a:lstStyle/>
          <a:p>
            <a:r>
              <a:rPr lang="en-US" sz="700" baseline="30000"/>
              <a:t>1)</a:t>
            </a:r>
            <a:r>
              <a:rPr lang="en-US" sz="700"/>
              <a:t> Operating income adjusted for fair value allocations and amortization of intangible assets identified in connection with business acquisitions and for restructuring costs.</a:t>
            </a:r>
          </a:p>
        </p:txBody>
      </p:sp>
    </p:spTree>
    <p:extLst>
      <p:ext uri="{BB962C8B-B14F-4D97-AF65-F5344CB8AC3E}">
        <p14:creationId xmlns:p14="http://schemas.microsoft.com/office/powerpoint/2010/main" val="154044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336508EB-6184-4DA0-8C0A-3F1160DF9426}"/>
              </a:ext>
            </a:extLst>
          </p:cNvPr>
          <p:cNvSpPr>
            <a:spLocks noGrp="1"/>
          </p:cNvSpPr>
          <p:nvPr>
            <p:ph type="title"/>
          </p:nvPr>
        </p:nvSpPr>
        <p:spPr>
          <a:xfrm>
            <a:off x="407987" y="410400"/>
            <a:ext cx="11376025" cy="595802"/>
          </a:xfrm>
        </p:spPr>
        <p:txBody>
          <a:bodyPr wrap="square" tIns="270000">
            <a:spAutoFit/>
          </a:bodyPr>
          <a:lstStyle/>
          <a:p>
            <a:r>
              <a:rPr lang="en-US" sz="2000">
                <a:solidFill>
                  <a:schemeClr val="tx1"/>
                </a:solidFill>
              </a:rPr>
              <a:t>Business Area Financials</a:t>
            </a:r>
          </a:p>
        </p:txBody>
      </p:sp>
      <p:graphicFrame>
        <p:nvGraphicFramePr>
          <p:cNvPr id="2" name="Content Placeholder 4">
            <a:extLst>
              <a:ext uri="{FF2B5EF4-FFF2-40B4-BE49-F238E27FC236}">
                <a16:creationId xmlns:a16="http://schemas.microsoft.com/office/drawing/2014/main" id="{49B8E484-A156-4DD8-28D2-7345A8EAEA44}"/>
              </a:ext>
            </a:extLst>
          </p:cNvPr>
          <p:cNvGraphicFramePr>
            <a:graphicFrameLocks/>
          </p:cNvGraphicFramePr>
          <p:nvPr>
            <p:extLst>
              <p:ext uri="{D42A27DB-BD31-4B8C-83A1-F6EECF244321}">
                <p14:modId xmlns:p14="http://schemas.microsoft.com/office/powerpoint/2010/main" val="4235534669"/>
              </p:ext>
            </p:extLst>
          </p:nvPr>
        </p:nvGraphicFramePr>
        <p:xfrm>
          <a:off x="767409" y="1119599"/>
          <a:ext cx="10663352" cy="3106172"/>
        </p:xfrm>
        <a:graphic>
          <a:graphicData uri="http://schemas.openxmlformats.org/drawingml/2006/table">
            <a:tbl>
              <a:tblPr firstRow="1" bandRow="1">
                <a:tableStyleId>{B301B821-A1FF-4177-AEE7-76D212191A09}</a:tableStyleId>
              </a:tblPr>
              <a:tblGrid>
                <a:gridCol w="2374524">
                  <a:extLst>
                    <a:ext uri="{9D8B030D-6E8A-4147-A177-3AD203B41FA5}">
                      <a16:colId xmlns:a16="http://schemas.microsoft.com/office/drawing/2014/main" val="20000"/>
                    </a:ext>
                  </a:extLst>
                </a:gridCol>
                <a:gridCol w="2374524">
                  <a:extLst>
                    <a:ext uri="{9D8B030D-6E8A-4147-A177-3AD203B41FA5}">
                      <a16:colId xmlns:a16="http://schemas.microsoft.com/office/drawing/2014/main" val="1391672674"/>
                    </a:ext>
                  </a:extLst>
                </a:gridCol>
                <a:gridCol w="1478576">
                  <a:extLst>
                    <a:ext uri="{9D8B030D-6E8A-4147-A177-3AD203B41FA5}">
                      <a16:colId xmlns:a16="http://schemas.microsoft.com/office/drawing/2014/main" val="689929234"/>
                    </a:ext>
                  </a:extLst>
                </a:gridCol>
                <a:gridCol w="1478576">
                  <a:extLst>
                    <a:ext uri="{9D8B030D-6E8A-4147-A177-3AD203B41FA5}">
                      <a16:colId xmlns:a16="http://schemas.microsoft.com/office/drawing/2014/main" val="3424598004"/>
                    </a:ext>
                  </a:extLst>
                </a:gridCol>
                <a:gridCol w="1478576">
                  <a:extLst>
                    <a:ext uri="{9D8B030D-6E8A-4147-A177-3AD203B41FA5}">
                      <a16:colId xmlns:a16="http://schemas.microsoft.com/office/drawing/2014/main" val="1819114484"/>
                    </a:ext>
                  </a:extLst>
                </a:gridCol>
                <a:gridCol w="1478576">
                  <a:extLst>
                    <a:ext uri="{9D8B030D-6E8A-4147-A177-3AD203B41FA5}">
                      <a16:colId xmlns:a16="http://schemas.microsoft.com/office/drawing/2014/main" val="1838390592"/>
                    </a:ext>
                  </a:extLst>
                </a:gridCol>
              </a:tblGrid>
              <a:tr h="476042">
                <a:tc>
                  <a:txBody>
                    <a:bodyPr/>
                    <a:lstStyle/>
                    <a:p>
                      <a:r>
                        <a:rPr lang="en-US" sz="1100" b="1"/>
                        <a:t>SEK</a:t>
                      </a:r>
                      <a:r>
                        <a:rPr lang="en-US" sz="1100" b="1" baseline="0"/>
                        <a:t> m </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endParaRPr lang="en-US" sz="1100" b="1" baseline="0"/>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100" b="1"/>
                        <a:t>Q1 / 2024</a:t>
                      </a:r>
                    </a:p>
                  </a:txBody>
                  <a:tcPr marL="180000" marR="18000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r"/>
                      <a:r>
                        <a:rPr lang="en-US" sz="1100" b="1"/>
                        <a:t>Q1 / 2023</a:t>
                      </a:r>
                    </a:p>
                  </a:txBody>
                  <a:tcPr marL="180000" marR="180000"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100" b="1"/>
                        <a:t>LTM / 2023-24</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100" b="1"/>
                        <a:t>FY / 2023</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876710">
                <a:tc>
                  <a:txBody>
                    <a:bodyPr/>
                    <a:lstStyle/>
                    <a:p>
                      <a:r>
                        <a:rPr lang="en-US" sz="1100">
                          <a:solidFill>
                            <a:schemeClr val="tx1"/>
                          </a:solidFill>
                          <a:latin typeface="+mn-lt"/>
                        </a:rPr>
                        <a:t>Dining Solutions</a:t>
                      </a:r>
                    </a:p>
                    <a:p>
                      <a:endParaRPr lang="en-US" sz="1100">
                        <a:solidFill>
                          <a:schemeClr val="tx1"/>
                        </a:solidFill>
                        <a:latin typeface="+mn-lt"/>
                      </a:endParaRPr>
                    </a:p>
                    <a:p>
                      <a:endParaRPr lang="en-US" sz="1100">
                        <a:solidFill>
                          <a:schemeClr val="tx1"/>
                        </a:solidFill>
                        <a:latin typeface="+mn-lt"/>
                      </a:endParaRP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100">
                          <a:solidFill>
                            <a:schemeClr val="tx1"/>
                          </a:solidFill>
                          <a:latin typeface="+mn-lt"/>
                        </a:rPr>
                        <a:t>Net sales</a:t>
                      </a:r>
                      <a:br>
                        <a:rPr lang="en-US" sz="1100">
                          <a:solidFill>
                            <a:schemeClr val="tx1"/>
                          </a:solidFill>
                          <a:latin typeface="+mn-lt"/>
                        </a:rPr>
                      </a:br>
                      <a:r>
                        <a:rPr lang="en-US" sz="1100">
                          <a:solidFill>
                            <a:schemeClr val="tx1"/>
                          </a:solidFill>
                          <a:latin typeface="+mn-lt"/>
                        </a:rPr>
                        <a:t>Operating income</a:t>
                      </a:r>
                      <a:r>
                        <a:rPr lang="en-US" sz="1100" baseline="30000">
                          <a:solidFill>
                            <a:schemeClr val="tx1"/>
                          </a:solidFill>
                          <a:latin typeface="+mn-lt"/>
                        </a:rPr>
                        <a:t>1)</a:t>
                      </a:r>
                    </a:p>
                    <a:p>
                      <a:r>
                        <a:rPr lang="en-US" sz="1100">
                          <a:solidFill>
                            <a:schemeClr val="tx1"/>
                          </a:solidFill>
                          <a:latin typeface="+mn-lt"/>
                        </a:rPr>
                        <a:t>Operating margin</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kern="1200">
                          <a:solidFill>
                            <a:schemeClr val="tx1"/>
                          </a:solidFill>
                          <a:latin typeface="+mn-lt"/>
                          <a:ea typeface="+mn-ea"/>
                          <a:cs typeface="+mn-cs"/>
                        </a:rPr>
                        <a:t>1,030</a:t>
                      </a:r>
                    </a:p>
                    <a:p>
                      <a:pPr marL="0" algn="r" defTabSz="914400" rtl="0" eaLnBrk="1" fontAlgn="ctr" latinLnBrk="0" hangingPunct="1"/>
                      <a:r>
                        <a:rPr lang="sv-SE" sz="1100" kern="1200">
                          <a:solidFill>
                            <a:schemeClr val="tx1"/>
                          </a:solidFill>
                          <a:latin typeface="+mn-lt"/>
                          <a:ea typeface="+mn-ea"/>
                          <a:cs typeface="+mn-cs"/>
                        </a:rPr>
                        <a:t>109</a:t>
                      </a:r>
                    </a:p>
                    <a:p>
                      <a:pPr marL="0" algn="r" defTabSz="914400" rtl="0" eaLnBrk="1" fontAlgn="ctr" latinLnBrk="0" hangingPunct="1"/>
                      <a:r>
                        <a:rPr lang="sv-SE" sz="1100" kern="1200">
                          <a:solidFill>
                            <a:schemeClr val="tx1"/>
                          </a:solidFill>
                          <a:latin typeface="+mn-lt"/>
                          <a:ea typeface="+mn-ea"/>
                          <a:cs typeface="+mn-cs"/>
                        </a:rPr>
                        <a:t>10.6%</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kern="1200">
                          <a:solidFill>
                            <a:schemeClr val="tx1"/>
                          </a:solidFill>
                          <a:latin typeface="+mn-lt"/>
                          <a:ea typeface="+mn-ea"/>
                          <a:cs typeface="+mn-cs"/>
                        </a:rPr>
                        <a:t>1,130</a:t>
                      </a:r>
                    </a:p>
                    <a:p>
                      <a:pPr marL="0" algn="r" defTabSz="914400" rtl="0" eaLnBrk="1" fontAlgn="ctr" latinLnBrk="0" hangingPunct="1"/>
                      <a:r>
                        <a:rPr lang="sv-SE" sz="1100" kern="1200">
                          <a:solidFill>
                            <a:schemeClr val="tx1"/>
                          </a:solidFill>
                          <a:latin typeface="+mn-lt"/>
                          <a:ea typeface="+mn-ea"/>
                          <a:cs typeface="+mn-cs"/>
                        </a:rPr>
                        <a:t>122</a:t>
                      </a:r>
                    </a:p>
                    <a:p>
                      <a:pPr marL="0" algn="r" defTabSz="914400" rtl="0" eaLnBrk="1" fontAlgn="ctr" latinLnBrk="0" hangingPunct="1"/>
                      <a:r>
                        <a:rPr lang="sv-SE" sz="1100" kern="1200">
                          <a:solidFill>
                            <a:schemeClr val="tx1"/>
                          </a:solidFill>
                          <a:latin typeface="+mn-lt"/>
                          <a:ea typeface="+mn-ea"/>
                          <a:cs typeface="+mn-cs"/>
                        </a:rPr>
                        <a:t>10.8%</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kern="1200">
                          <a:solidFill>
                            <a:schemeClr val="tx1"/>
                          </a:solidFill>
                          <a:latin typeface="+mn-lt"/>
                          <a:ea typeface="+mn-ea"/>
                          <a:cs typeface="+mn-cs"/>
                        </a:rPr>
                        <a:t>4,581</a:t>
                      </a:r>
                    </a:p>
                    <a:p>
                      <a:pPr marL="0" algn="r" defTabSz="914400" rtl="0" eaLnBrk="1" fontAlgn="ctr" latinLnBrk="0" hangingPunct="1"/>
                      <a:r>
                        <a:rPr lang="sv-SE" sz="1100" kern="1200">
                          <a:solidFill>
                            <a:schemeClr val="tx1"/>
                          </a:solidFill>
                          <a:latin typeface="+mn-lt"/>
                          <a:ea typeface="+mn-ea"/>
                          <a:cs typeface="+mn-cs"/>
                        </a:rPr>
                        <a:t>587</a:t>
                      </a:r>
                    </a:p>
                    <a:p>
                      <a:pPr marL="0" algn="r" defTabSz="914400" rtl="0" eaLnBrk="1" fontAlgn="ctr" latinLnBrk="0" hangingPunct="1"/>
                      <a:r>
                        <a:rPr lang="sv-SE" sz="1100" kern="1200">
                          <a:solidFill>
                            <a:schemeClr val="tx1"/>
                          </a:solidFill>
                          <a:latin typeface="+mn-lt"/>
                          <a:ea typeface="+mn-ea"/>
                          <a:cs typeface="+mn-cs"/>
                        </a:rPr>
                        <a:t>12.8%</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kern="1200">
                          <a:solidFill>
                            <a:schemeClr val="tx1"/>
                          </a:solidFill>
                          <a:latin typeface="+mn-lt"/>
                          <a:ea typeface="+mn-ea"/>
                          <a:cs typeface="+mn-cs"/>
                        </a:rPr>
                        <a:t>4,681</a:t>
                      </a:r>
                    </a:p>
                    <a:p>
                      <a:pPr marL="0" algn="r" defTabSz="914400" rtl="0" eaLnBrk="1" fontAlgn="ctr" latinLnBrk="0" hangingPunct="1"/>
                      <a:r>
                        <a:rPr lang="sv-SE" sz="1100" kern="1200">
                          <a:solidFill>
                            <a:schemeClr val="tx1"/>
                          </a:solidFill>
                          <a:latin typeface="+mn-lt"/>
                          <a:ea typeface="+mn-ea"/>
                          <a:cs typeface="+mn-cs"/>
                        </a:rPr>
                        <a:t>600</a:t>
                      </a:r>
                    </a:p>
                    <a:p>
                      <a:pPr marL="0" algn="r" defTabSz="914400" rtl="0" eaLnBrk="1" fontAlgn="ctr" latinLnBrk="0" hangingPunct="1"/>
                      <a:r>
                        <a:rPr lang="sv-SE" sz="1100" kern="1200">
                          <a:solidFill>
                            <a:schemeClr val="tx1"/>
                          </a:solidFill>
                          <a:latin typeface="+mn-lt"/>
                          <a:ea typeface="+mn-ea"/>
                          <a:cs typeface="+mn-cs"/>
                        </a:rPr>
                        <a:t>12.8%</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876710">
                <a:tc>
                  <a:txBody>
                    <a:bodyPr/>
                    <a:lstStyle/>
                    <a:p>
                      <a:r>
                        <a:rPr lang="en-US" sz="1100">
                          <a:solidFill>
                            <a:schemeClr val="tx1"/>
                          </a:solidFill>
                          <a:latin typeface="+mn-lt"/>
                        </a:rPr>
                        <a:t>Food Packaging Solutions</a:t>
                      </a:r>
                    </a:p>
                    <a:p>
                      <a:endParaRPr lang="en-US" sz="1100">
                        <a:solidFill>
                          <a:schemeClr val="tx1"/>
                        </a:solidFill>
                        <a:latin typeface="+mn-lt"/>
                      </a:endParaRPr>
                    </a:p>
                    <a:p>
                      <a:endParaRPr lang="en-US" sz="1100">
                        <a:solidFill>
                          <a:schemeClr val="tx1"/>
                        </a:solidFill>
                        <a:latin typeface="+mn-lt"/>
                      </a:endParaRP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r>
                        <a:rPr lang="en-US" sz="1100">
                          <a:solidFill>
                            <a:schemeClr val="tx1"/>
                          </a:solidFill>
                          <a:latin typeface="+mn-lt"/>
                        </a:rPr>
                        <a:t>Net sales</a:t>
                      </a:r>
                      <a:br>
                        <a:rPr lang="en-US" sz="1100">
                          <a:solidFill>
                            <a:schemeClr val="tx1"/>
                          </a:solidFill>
                          <a:latin typeface="+mn-lt"/>
                        </a:rPr>
                      </a:br>
                      <a:r>
                        <a:rPr lang="en-US" sz="1100">
                          <a:solidFill>
                            <a:schemeClr val="tx1"/>
                          </a:solidFill>
                          <a:latin typeface="+mn-lt"/>
                        </a:rPr>
                        <a:t>Operating income</a:t>
                      </a:r>
                      <a:r>
                        <a:rPr lang="en-US" sz="1100" baseline="30000">
                          <a:solidFill>
                            <a:schemeClr val="tx1"/>
                          </a:solidFill>
                          <a:latin typeface="+mn-lt"/>
                        </a:rPr>
                        <a:t>1)</a:t>
                      </a:r>
                    </a:p>
                    <a:p>
                      <a:r>
                        <a:rPr lang="en-US" sz="1100">
                          <a:solidFill>
                            <a:schemeClr val="tx1"/>
                          </a:solidFill>
                          <a:latin typeface="+mn-lt"/>
                        </a:rPr>
                        <a:t>Operating margin</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r" defTabSz="914400" rtl="0" eaLnBrk="1" fontAlgn="ctr" latinLnBrk="0" hangingPunct="1"/>
                      <a:r>
                        <a:rPr lang="sv-SE" sz="1100" kern="1200">
                          <a:solidFill>
                            <a:schemeClr val="tx1"/>
                          </a:solidFill>
                          <a:latin typeface="+mn-lt"/>
                          <a:ea typeface="+mn-ea"/>
                          <a:cs typeface="+mn-cs"/>
                        </a:rPr>
                        <a:t>705</a:t>
                      </a:r>
                    </a:p>
                    <a:p>
                      <a:pPr marL="0" algn="r" defTabSz="914400" rtl="0" eaLnBrk="1" fontAlgn="ctr" latinLnBrk="0" hangingPunct="1"/>
                      <a:r>
                        <a:rPr lang="sv-SE" sz="1100" kern="1200">
                          <a:solidFill>
                            <a:schemeClr val="tx1"/>
                          </a:solidFill>
                          <a:latin typeface="+mn-lt"/>
                          <a:ea typeface="+mn-ea"/>
                          <a:cs typeface="+mn-cs"/>
                        </a:rPr>
                        <a:t>30</a:t>
                      </a:r>
                    </a:p>
                    <a:p>
                      <a:pPr marL="0" algn="r" defTabSz="914400" rtl="0" eaLnBrk="1" fontAlgn="ctr" latinLnBrk="0" hangingPunct="1"/>
                      <a:r>
                        <a:rPr lang="sv-SE" sz="1100" kern="1200">
                          <a:solidFill>
                            <a:schemeClr val="tx1"/>
                          </a:solidFill>
                          <a:latin typeface="+mn-lt"/>
                          <a:ea typeface="+mn-ea"/>
                          <a:cs typeface="+mn-cs"/>
                        </a:rPr>
                        <a:t>4.3%</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r" defTabSz="914400" rtl="0" eaLnBrk="1" fontAlgn="ctr" latinLnBrk="0" hangingPunct="1"/>
                      <a:r>
                        <a:rPr lang="sv-SE" sz="1100" kern="1200">
                          <a:solidFill>
                            <a:schemeClr val="tx1"/>
                          </a:solidFill>
                          <a:latin typeface="+mn-lt"/>
                          <a:ea typeface="+mn-ea"/>
                          <a:cs typeface="+mn-cs"/>
                        </a:rPr>
                        <a:t>747</a:t>
                      </a:r>
                    </a:p>
                    <a:p>
                      <a:pPr marL="0" algn="r" defTabSz="914400" rtl="0" eaLnBrk="1" fontAlgn="ctr" latinLnBrk="0" hangingPunct="1"/>
                      <a:r>
                        <a:rPr lang="sv-SE" sz="1100" kern="1200">
                          <a:solidFill>
                            <a:schemeClr val="tx1"/>
                          </a:solidFill>
                          <a:latin typeface="+mn-lt"/>
                          <a:ea typeface="+mn-ea"/>
                          <a:cs typeface="+mn-cs"/>
                        </a:rPr>
                        <a:t>8</a:t>
                      </a:r>
                    </a:p>
                    <a:p>
                      <a:pPr marL="0" algn="r" defTabSz="914400" rtl="0" eaLnBrk="1" fontAlgn="ctr" latinLnBrk="0" hangingPunct="1"/>
                      <a:r>
                        <a:rPr lang="sv-SE" sz="1100" kern="1200">
                          <a:solidFill>
                            <a:schemeClr val="tx1"/>
                          </a:solidFill>
                          <a:latin typeface="+mn-lt"/>
                          <a:ea typeface="+mn-ea"/>
                          <a:cs typeface="+mn-cs"/>
                        </a:rPr>
                        <a:t>1.1%</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r" defTabSz="914400" rtl="0" eaLnBrk="1" fontAlgn="ctr" latinLnBrk="0" hangingPunct="1"/>
                      <a:r>
                        <a:rPr lang="sv-SE" sz="1100" kern="1200">
                          <a:solidFill>
                            <a:schemeClr val="tx1"/>
                          </a:solidFill>
                          <a:latin typeface="+mn-lt"/>
                          <a:ea typeface="+mn-ea"/>
                          <a:cs typeface="+mn-cs"/>
                        </a:rPr>
                        <a:t>2,996</a:t>
                      </a:r>
                    </a:p>
                    <a:p>
                      <a:pPr marL="0" algn="r" defTabSz="914400" rtl="0" eaLnBrk="1" fontAlgn="ctr" latinLnBrk="0" hangingPunct="1"/>
                      <a:r>
                        <a:rPr lang="sv-SE" sz="1100" kern="1200">
                          <a:solidFill>
                            <a:schemeClr val="tx1"/>
                          </a:solidFill>
                          <a:latin typeface="+mn-lt"/>
                          <a:ea typeface="+mn-ea"/>
                          <a:cs typeface="+mn-cs"/>
                        </a:rPr>
                        <a:t>139</a:t>
                      </a:r>
                    </a:p>
                    <a:p>
                      <a:pPr marL="0" algn="r" defTabSz="914400" rtl="0" eaLnBrk="1" fontAlgn="ctr" latinLnBrk="0" hangingPunct="1"/>
                      <a:r>
                        <a:rPr lang="sv-SE" sz="1100" kern="1200">
                          <a:solidFill>
                            <a:schemeClr val="tx1"/>
                          </a:solidFill>
                          <a:latin typeface="+mn-lt"/>
                          <a:ea typeface="+mn-ea"/>
                          <a:cs typeface="+mn-cs"/>
                        </a:rPr>
                        <a:t>4.6%</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r" defTabSz="914400" rtl="0" eaLnBrk="1" fontAlgn="ctr" latinLnBrk="0" hangingPunct="1"/>
                      <a:r>
                        <a:rPr lang="sv-SE" sz="1100" kern="1200">
                          <a:solidFill>
                            <a:schemeClr val="tx1"/>
                          </a:solidFill>
                          <a:latin typeface="+mn-lt"/>
                          <a:ea typeface="+mn-ea"/>
                          <a:cs typeface="+mn-cs"/>
                        </a:rPr>
                        <a:t>3,037</a:t>
                      </a:r>
                    </a:p>
                    <a:p>
                      <a:pPr marL="0" algn="r" defTabSz="914400" rtl="0" eaLnBrk="1" fontAlgn="ctr" latinLnBrk="0" hangingPunct="1"/>
                      <a:r>
                        <a:rPr lang="sv-SE" sz="1100" kern="1200">
                          <a:solidFill>
                            <a:schemeClr val="tx1"/>
                          </a:solidFill>
                          <a:latin typeface="+mn-lt"/>
                          <a:ea typeface="+mn-ea"/>
                          <a:cs typeface="+mn-cs"/>
                        </a:rPr>
                        <a:t>117</a:t>
                      </a:r>
                    </a:p>
                    <a:p>
                      <a:pPr marL="0" algn="r" defTabSz="914400" rtl="0" eaLnBrk="1" fontAlgn="ctr" latinLnBrk="0" hangingPunct="1"/>
                      <a:r>
                        <a:rPr lang="sv-SE" sz="1100" kern="1200">
                          <a:solidFill>
                            <a:schemeClr val="tx1"/>
                          </a:solidFill>
                          <a:latin typeface="+mn-lt"/>
                          <a:ea typeface="+mn-ea"/>
                          <a:cs typeface="+mn-cs"/>
                        </a:rPr>
                        <a:t>3.8%</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876710">
                <a:tc>
                  <a:txBody>
                    <a:bodyPr/>
                    <a:lstStyle/>
                    <a:p>
                      <a:r>
                        <a:rPr lang="en-US" sz="1100" b="1" err="1">
                          <a:solidFill>
                            <a:schemeClr val="tx1"/>
                          </a:solidFill>
                          <a:latin typeface="+mn-lt"/>
                        </a:rPr>
                        <a:t>Duni</a:t>
                      </a:r>
                      <a:r>
                        <a:rPr lang="en-US" sz="1100" b="1">
                          <a:solidFill>
                            <a:schemeClr val="tx1"/>
                          </a:solidFill>
                          <a:latin typeface="+mn-lt"/>
                        </a:rPr>
                        <a:t> Group</a:t>
                      </a:r>
                    </a:p>
                    <a:p>
                      <a:endParaRPr lang="en-US" sz="1100" b="1">
                        <a:solidFill>
                          <a:schemeClr val="tx1"/>
                        </a:solidFill>
                        <a:latin typeface="+mn-lt"/>
                      </a:endParaRPr>
                    </a:p>
                    <a:p>
                      <a:endParaRPr lang="en-US" sz="1100" b="1">
                        <a:solidFill>
                          <a:schemeClr val="tx1"/>
                        </a:solidFill>
                        <a:latin typeface="+mn-lt"/>
                      </a:endParaRP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100" b="1">
                          <a:solidFill>
                            <a:schemeClr val="tx1"/>
                          </a:solidFill>
                          <a:latin typeface="+mn-lt"/>
                        </a:rPr>
                        <a:t>Net sales</a:t>
                      </a:r>
                      <a:br>
                        <a:rPr lang="en-US" sz="1100" b="1">
                          <a:solidFill>
                            <a:schemeClr val="tx1"/>
                          </a:solidFill>
                          <a:latin typeface="+mn-lt"/>
                        </a:rPr>
                      </a:br>
                      <a:r>
                        <a:rPr lang="en-US" sz="1100" b="1">
                          <a:solidFill>
                            <a:schemeClr val="tx1"/>
                          </a:solidFill>
                          <a:latin typeface="+mn-lt"/>
                        </a:rPr>
                        <a:t>Operating income</a:t>
                      </a:r>
                      <a:r>
                        <a:rPr lang="en-US" sz="1100" b="1" baseline="30000">
                          <a:solidFill>
                            <a:schemeClr val="tx1"/>
                          </a:solidFill>
                          <a:latin typeface="+mn-lt"/>
                        </a:rPr>
                        <a:t>1)</a:t>
                      </a:r>
                    </a:p>
                    <a:p>
                      <a:r>
                        <a:rPr lang="en-US" sz="1100" b="1">
                          <a:solidFill>
                            <a:schemeClr val="tx1"/>
                          </a:solidFill>
                          <a:latin typeface="+mn-lt"/>
                        </a:rPr>
                        <a:t>Operating margin</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1" kern="1200">
                          <a:solidFill>
                            <a:schemeClr val="tx1"/>
                          </a:solidFill>
                          <a:latin typeface="+mn-lt"/>
                          <a:ea typeface="+mn-ea"/>
                          <a:cs typeface="+mn-cs"/>
                        </a:rPr>
                        <a:t>1,736</a:t>
                      </a:r>
                    </a:p>
                    <a:p>
                      <a:pPr marL="0" algn="r" defTabSz="914400" rtl="0" eaLnBrk="1" fontAlgn="ctr" latinLnBrk="0" hangingPunct="1"/>
                      <a:r>
                        <a:rPr lang="sv-SE" sz="1100" b="1" kern="1200">
                          <a:solidFill>
                            <a:schemeClr val="tx1"/>
                          </a:solidFill>
                          <a:latin typeface="+mn-lt"/>
                          <a:ea typeface="+mn-ea"/>
                          <a:cs typeface="+mn-cs"/>
                        </a:rPr>
                        <a:t>140</a:t>
                      </a:r>
                    </a:p>
                    <a:p>
                      <a:pPr marL="0" algn="r" defTabSz="914400" rtl="0" eaLnBrk="1" fontAlgn="ctr" latinLnBrk="0" hangingPunct="1"/>
                      <a:r>
                        <a:rPr lang="sv-SE" sz="1100" b="1" kern="1200">
                          <a:solidFill>
                            <a:schemeClr val="tx1"/>
                          </a:solidFill>
                          <a:latin typeface="+mn-lt"/>
                          <a:ea typeface="+mn-ea"/>
                          <a:cs typeface="+mn-cs"/>
                        </a:rPr>
                        <a:t>8.1%</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1" kern="1200">
                          <a:solidFill>
                            <a:schemeClr val="tx1"/>
                          </a:solidFill>
                          <a:latin typeface="+mn-lt"/>
                          <a:ea typeface="+mn-ea"/>
                          <a:cs typeface="+mn-cs"/>
                        </a:rPr>
                        <a:t>1,877</a:t>
                      </a:r>
                    </a:p>
                    <a:p>
                      <a:pPr marL="0" algn="r" defTabSz="914400" rtl="0" eaLnBrk="1" fontAlgn="ctr" latinLnBrk="0" hangingPunct="1"/>
                      <a:r>
                        <a:rPr lang="sv-SE" sz="1100" b="1" kern="1200">
                          <a:solidFill>
                            <a:schemeClr val="tx1"/>
                          </a:solidFill>
                          <a:latin typeface="+mn-lt"/>
                          <a:ea typeface="+mn-ea"/>
                          <a:cs typeface="+mn-cs"/>
                        </a:rPr>
                        <a:t>130</a:t>
                      </a:r>
                    </a:p>
                    <a:p>
                      <a:pPr marL="0" algn="r" defTabSz="914400" rtl="0" eaLnBrk="1" fontAlgn="ctr" latinLnBrk="0" hangingPunct="1"/>
                      <a:r>
                        <a:rPr lang="sv-SE" sz="1100" b="1" kern="1200">
                          <a:solidFill>
                            <a:schemeClr val="tx1"/>
                          </a:solidFill>
                          <a:latin typeface="+mn-lt"/>
                          <a:ea typeface="+mn-ea"/>
                          <a:cs typeface="+mn-cs"/>
                        </a:rPr>
                        <a:t>6.9%</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1" kern="1200">
                          <a:solidFill>
                            <a:schemeClr val="tx1"/>
                          </a:solidFill>
                          <a:latin typeface="+mn-lt"/>
                          <a:ea typeface="+mn-ea"/>
                          <a:cs typeface="+mn-cs"/>
                        </a:rPr>
                        <a:t>7,577</a:t>
                      </a:r>
                    </a:p>
                    <a:p>
                      <a:pPr marL="0" algn="r" defTabSz="914400" rtl="0" eaLnBrk="1" fontAlgn="ctr" latinLnBrk="0" hangingPunct="1"/>
                      <a:r>
                        <a:rPr lang="sv-SE" sz="1100" b="1" kern="1200">
                          <a:solidFill>
                            <a:schemeClr val="tx1"/>
                          </a:solidFill>
                          <a:latin typeface="+mn-lt"/>
                          <a:ea typeface="+mn-ea"/>
                          <a:cs typeface="+mn-cs"/>
                        </a:rPr>
                        <a:t>726</a:t>
                      </a:r>
                    </a:p>
                    <a:p>
                      <a:pPr marL="0" algn="r" defTabSz="914400" rtl="0" eaLnBrk="1" fontAlgn="ctr" latinLnBrk="0" hangingPunct="1"/>
                      <a:r>
                        <a:rPr lang="sv-SE" sz="1100" b="1" kern="1200">
                          <a:solidFill>
                            <a:schemeClr val="tx1"/>
                          </a:solidFill>
                          <a:latin typeface="+mn-lt"/>
                          <a:ea typeface="+mn-ea"/>
                          <a:cs typeface="+mn-cs"/>
                        </a:rPr>
                        <a:t>9.6%</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1" kern="1200">
                          <a:solidFill>
                            <a:schemeClr val="tx1"/>
                          </a:solidFill>
                          <a:latin typeface="+mn-lt"/>
                          <a:ea typeface="+mn-ea"/>
                          <a:cs typeface="+mn-cs"/>
                        </a:rPr>
                        <a:t>7,718</a:t>
                      </a:r>
                    </a:p>
                    <a:p>
                      <a:pPr marL="0" algn="r" defTabSz="914400" rtl="0" eaLnBrk="1" fontAlgn="ctr" latinLnBrk="0" hangingPunct="1"/>
                      <a:r>
                        <a:rPr lang="sv-SE" sz="1100" b="1" kern="1200">
                          <a:solidFill>
                            <a:schemeClr val="tx1"/>
                          </a:solidFill>
                          <a:latin typeface="+mn-lt"/>
                          <a:ea typeface="+mn-ea"/>
                          <a:cs typeface="+mn-cs"/>
                        </a:rPr>
                        <a:t>716</a:t>
                      </a:r>
                    </a:p>
                    <a:p>
                      <a:pPr marL="0" algn="r" defTabSz="914400" rtl="0" eaLnBrk="1" fontAlgn="ctr" latinLnBrk="0" hangingPunct="1"/>
                      <a:r>
                        <a:rPr lang="sv-SE" sz="1100" b="1" kern="1200">
                          <a:solidFill>
                            <a:schemeClr val="tx1"/>
                          </a:solidFill>
                          <a:latin typeface="+mn-lt"/>
                          <a:ea typeface="+mn-ea"/>
                          <a:cs typeface="+mn-cs"/>
                        </a:rPr>
                        <a:t>9.3%</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sp>
        <p:nvSpPr>
          <p:cNvPr id="4" name="textruta 3">
            <a:extLst>
              <a:ext uri="{FF2B5EF4-FFF2-40B4-BE49-F238E27FC236}">
                <a16:creationId xmlns:a16="http://schemas.microsoft.com/office/drawing/2014/main" id="{C77983AD-CE33-7334-61F2-FFB51C3BCE0D}"/>
              </a:ext>
            </a:extLst>
          </p:cNvPr>
          <p:cNvSpPr txBox="1"/>
          <p:nvPr/>
        </p:nvSpPr>
        <p:spPr>
          <a:xfrm>
            <a:off x="767409" y="6124725"/>
            <a:ext cx="10657183" cy="107722"/>
          </a:xfrm>
          <a:prstGeom prst="rect">
            <a:avLst/>
          </a:prstGeom>
          <a:noFill/>
        </p:spPr>
        <p:txBody>
          <a:bodyPr wrap="square" lIns="180000" tIns="0" rIns="180000" bIns="0" rtlCol="0">
            <a:spAutoFit/>
          </a:bodyPr>
          <a:lstStyle/>
          <a:p>
            <a:r>
              <a:rPr lang="en-US" sz="700" baseline="30000"/>
              <a:t>1)</a:t>
            </a:r>
            <a:r>
              <a:rPr lang="en-US" sz="700"/>
              <a:t> Operating income adjusted for fair value allocations and amortization of intangible assets identified in connection with business acquisitions and for restructuring costs.</a:t>
            </a:r>
          </a:p>
        </p:txBody>
      </p:sp>
    </p:spTree>
    <p:extLst>
      <p:ext uri="{BB962C8B-B14F-4D97-AF65-F5344CB8AC3E}">
        <p14:creationId xmlns:p14="http://schemas.microsoft.com/office/powerpoint/2010/main" val="1070380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336508EB-6184-4DA0-8C0A-3F1160DF9426}"/>
              </a:ext>
            </a:extLst>
          </p:cNvPr>
          <p:cNvSpPr>
            <a:spLocks noGrp="1"/>
          </p:cNvSpPr>
          <p:nvPr>
            <p:ph type="title"/>
          </p:nvPr>
        </p:nvSpPr>
        <p:spPr>
          <a:xfrm>
            <a:off x="407987" y="410400"/>
            <a:ext cx="11376025" cy="595802"/>
          </a:xfrm>
        </p:spPr>
        <p:txBody>
          <a:bodyPr wrap="square" tIns="270000">
            <a:spAutoFit/>
          </a:bodyPr>
          <a:lstStyle/>
          <a:p>
            <a:r>
              <a:rPr lang="en-US" sz="2000">
                <a:solidFill>
                  <a:schemeClr val="tx1"/>
                </a:solidFill>
              </a:rPr>
              <a:t>Operating Cash Flow</a:t>
            </a:r>
          </a:p>
        </p:txBody>
      </p:sp>
      <p:graphicFrame>
        <p:nvGraphicFramePr>
          <p:cNvPr id="2" name="Content Placeholder 4">
            <a:extLst>
              <a:ext uri="{FF2B5EF4-FFF2-40B4-BE49-F238E27FC236}">
                <a16:creationId xmlns:a16="http://schemas.microsoft.com/office/drawing/2014/main" id="{49B8E484-A156-4DD8-28D2-7345A8EAEA44}"/>
              </a:ext>
            </a:extLst>
          </p:cNvPr>
          <p:cNvGraphicFramePr>
            <a:graphicFrameLocks/>
          </p:cNvGraphicFramePr>
          <p:nvPr>
            <p:extLst>
              <p:ext uri="{D42A27DB-BD31-4B8C-83A1-F6EECF244321}">
                <p14:modId xmlns:p14="http://schemas.microsoft.com/office/powerpoint/2010/main" val="1292848932"/>
              </p:ext>
            </p:extLst>
          </p:nvPr>
        </p:nvGraphicFramePr>
        <p:xfrm>
          <a:off x="767409" y="1119600"/>
          <a:ext cx="10663351" cy="4320000"/>
        </p:xfrm>
        <a:graphic>
          <a:graphicData uri="http://schemas.openxmlformats.org/drawingml/2006/table">
            <a:tbl>
              <a:tblPr firstRow="1" bandRow="1">
                <a:tableStyleId>{B301B821-A1FF-4177-AEE7-76D212191A09}</a:tableStyleId>
              </a:tblPr>
              <a:tblGrid>
                <a:gridCol w="4749047">
                  <a:extLst>
                    <a:ext uri="{9D8B030D-6E8A-4147-A177-3AD203B41FA5}">
                      <a16:colId xmlns:a16="http://schemas.microsoft.com/office/drawing/2014/main" val="20000"/>
                    </a:ext>
                  </a:extLst>
                </a:gridCol>
                <a:gridCol w="1478576">
                  <a:extLst>
                    <a:ext uri="{9D8B030D-6E8A-4147-A177-3AD203B41FA5}">
                      <a16:colId xmlns:a16="http://schemas.microsoft.com/office/drawing/2014/main" val="689929234"/>
                    </a:ext>
                  </a:extLst>
                </a:gridCol>
                <a:gridCol w="1478576">
                  <a:extLst>
                    <a:ext uri="{9D8B030D-6E8A-4147-A177-3AD203B41FA5}">
                      <a16:colId xmlns:a16="http://schemas.microsoft.com/office/drawing/2014/main" val="3424598004"/>
                    </a:ext>
                  </a:extLst>
                </a:gridCol>
                <a:gridCol w="1478576">
                  <a:extLst>
                    <a:ext uri="{9D8B030D-6E8A-4147-A177-3AD203B41FA5}">
                      <a16:colId xmlns:a16="http://schemas.microsoft.com/office/drawing/2014/main" val="1819114484"/>
                    </a:ext>
                  </a:extLst>
                </a:gridCol>
                <a:gridCol w="1478576">
                  <a:extLst>
                    <a:ext uri="{9D8B030D-6E8A-4147-A177-3AD203B41FA5}">
                      <a16:colId xmlns:a16="http://schemas.microsoft.com/office/drawing/2014/main" val="1838390592"/>
                    </a:ext>
                  </a:extLst>
                </a:gridCol>
              </a:tblGrid>
              <a:tr h="432000">
                <a:tc>
                  <a:txBody>
                    <a:bodyPr/>
                    <a:lstStyle/>
                    <a:p>
                      <a:r>
                        <a:rPr lang="en-US" sz="1100" b="1"/>
                        <a:t>SEK</a:t>
                      </a:r>
                      <a:r>
                        <a:rPr lang="en-US" sz="1100" b="1" baseline="0"/>
                        <a:t> m </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solidFill>
                      <a:srgbClr val="274124"/>
                    </a:solidFill>
                  </a:tcPr>
                </a:tc>
                <a:tc>
                  <a:txBody>
                    <a:bodyPr/>
                    <a:lstStyle/>
                    <a:p>
                      <a:pPr algn="r"/>
                      <a:r>
                        <a:rPr lang="en-US" sz="1100" b="1"/>
                        <a:t>Q1 / 2024</a:t>
                      </a:r>
                    </a:p>
                  </a:txBody>
                  <a:tcPr marL="180000" marR="18000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r"/>
                      <a:r>
                        <a:rPr lang="en-US" sz="1100" b="1"/>
                        <a:t>Q1 / 2023</a:t>
                      </a:r>
                    </a:p>
                  </a:txBody>
                  <a:tcPr marL="180000" marR="180000"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100" b="1"/>
                        <a:t>LTM / 2023-24</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100" b="1"/>
                        <a:t>FY / 2023</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32000">
                <a:tc>
                  <a:txBody>
                    <a:bodyPr/>
                    <a:lstStyle/>
                    <a:p>
                      <a:r>
                        <a:rPr lang="en-US" sz="1100" b="1">
                          <a:solidFill>
                            <a:schemeClr val="tx1"/>
                          </a:solidFill>
                          <a:latin typeface="+mn-lt"/>
                        </a:rPr>
                        <a:t>Operating EBITDA</a:t>
                      </a:r>
                      <a:r>
                        <a:rPr lang="en-US" sz="1100" b="1" baseline="30000">
                          <a:solidFill>
                            <a:schemeClr val="tx1"/>
                          </a:solidFill>
                          <a:latin typeface="+mn-lt"/>
                        </a:rPr>
                        <a:t>1)</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468000" lvl="1" algn="r" defTabSz="914400" rtl="0" eaLnBrk="1" fontAlgn="ctr" latinLnBrk="0" hangingPunct="1"/>
                      <a:r>
                        <a:rPr lang="sv-SE" sz="1100" b="1" kern="1200" dirty="0">
                          <a:solidFill>
                            <a:schemeClr val="tx1"/>
                          </a:solidFill>
                          <a:latin typeface="+mn-lt"/>
                          <a:ea typeface="+mn-ea"/>
                          <a:cs typeface="+mn-cs"/>
                        </a:rPr>
                        <a:t>174</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468000" lvl="1" algn="r" defTabSz="914400" rtl="0" eaLnBrk="1" fontAlgn="ctr" latinLnBrk="0" hangingPunct="1"/>
                      <a:r>
                        <a:rPr lang="en-US" sz="1100" b="1" kern="1200" dirty="0">
                          <a:solidFill>
                            <a:schemeClr val="tx1"/>
                          </a:solidFill>
                          <a:latin typeface="+mn-lt"/>
                          <a:ea typeface="+mn-ea"/>
                          <a:cs typeface="+mn-cs"/>
                        </a:rPr>
                        <a:t>162</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noFill/>
                  </a:tcPr>
                </a:tc>
                <a:tc>
                  <a:txBody>
                    <a:bodyPr/>
                    <a:lstStyle/>
                    <a:p>
                      <a:pPr marL="468000" lvl="1" algn="r" defTabSz="914400" rtl="0" eaLnBrk="1" fontAlgn="ctr" latinLnBrk="0" hangingPunct="1"/>
                      <a:r>
                        <a:rPr lang="sv-SE" sz="1100" b="1" kern="1200">
                          <a:solidFill>
                            <a:schemeClr val="tx1"/>
                          </a:solidFill>
                          <a:latin typeface="+mn-lt"/>
                          <a:ea typeface="+mn-ea"/>
                          <a:cs typeface="+mn-cs"/>
                        </a:rPr>
                        <a:t>871</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468000" lvl="1" algn="r" defTabSz="914400" rtl="0" eaLnBrk="1" fontAlgn="ctr" latinLnBrk="0" hangingPunct="1"/>
                      <a:r>
                        <a:rPr lang="sv-SE" sz="1100" b="1" kern="1200">
                          <a:solidFill>
                            <a:schemeClr val="tx1"/>
                          </a:solidFill>
                          <a:latin typeface="+mn-lt"/>
                          <a:ea typeface="+mn-ea"/>
                          <a:cs typeface="+mn-cs"/>
                        </a:rPr>
                        <a:t>860</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32000">
                <a:tc>
                  <a:txBody>
                    <a:bodyPr/>
                    <a:lstStyle/>
                    <a:p>
                      <a:r>
                        <a:rPr lang="en-US" sz="1100" b="1" dirty="0">
                          <a:solidFill>
                            <a:schemeClr val="tx1"/>
                          </a:solidFill>
                          <a:latin typeface="+mn-lt"/>
                        </a:rPr>
                        <a:t>Capital expenditure</a:t>
                      </a:r>
                      <a:endParaRPr lang="en-US" sz="1100" b="1" baseline="30000" dirty="0">
                        <a:solidFill>
                          <a:schemeClr val="tx1"/>
                        </a:solidFill>
                        <a:latin typeface="+mn-lt"/>
                      </a:endParaRP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468000" lvl="1" algn="r" defTabSz="914400" rtl="0" eaLnBrk="1" fontAlgn="ctr" latinLnBrk="0" hangingPunct="1"/>
                      <a:r>
                        <a:rPr lang="sv-SE" sz="1100" b="1" kern="1200" dirty="0">
                          <a:solidFill>
                            <a:schemeClr val="tx1"/>
                          </a:solidFill>
                          <a:latin typeface="+mn-lt"/>
                          <a:ea typeface="+mn-ea"/>
                          <a:cs typeface="+mn-cs"/>
                        </a:rPr>
                        <a:t>-26</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468000" lvl="1" algn="r" defTabSz="914400" rtl="0" eaLnBrk="1" fontAlgn="ctr" latinLnBrk="0" hangingPunct="1"/>
                      <a:r>
                        <a:rPr lang="en-US" sz="1100" b="1" kern="1200" dirty="0">
                          <a:solidFill>
                            <a:schemeClr val="tx1"/>
                          </a:solidFill>
                          <a:latin typeface="+mn-lt"/>
                          <a:ea typeface="+mn-ea"/>
                          <a:cs typeface="+mn-cs"/>
                        </a:rPr>
                        <a:t>-19</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marL="468000" lvl="1" algn="r" defTabSz="914400" rtl="0" eaLnBrk="1" fontAlgn="ctr" latinLnBrk="0" hangingPunct="1"/>
                      <a:r>
                        <a:rPr lang="sv-SE" sz="1100" b="1" kern="1200" dirty="0">
                          <a:solidFill>
                            <a:schemeClr val="tx1"/>
                          </a:solidFill>
                          <a:latin typeface="+mn-lt"/>
                          <a:ea typeface="+mn-ea"/>
                          <a:cs typeface="+mn-cs"/>
                        </a:rPr>
                        <a:t>-162</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468000" lvl="1" algn="r" defTabSz="914400" rtl="0" eaLnBrk="1" fontAlgn="ctr" latinLnBrk="0" hangingPunct="1"/>
                      <a:r>
                        <a:rPr lang="sv-SE" sz="1100" b="1" kern="1200">
                          <a:solidFill>
                            <a:schemeClr val="tx1"/>
                          </a:solidFill>
                          <a:latin typeface="+mn-lt"/>
                          <a:ea typeface="+mn-ea"/>
                          <a:cs typeface="+mn-cs"/>
                        </a:rPr>
                        <a:t>-157</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32000">
                <a:tc>
                  <a:txBody>
                    <a:bodyPr/>
                    <a:lstStyle/>
                    <a:p>
                      <a:r>
                        <a:rPr lang="en-US" sz="1100">
                          <a:solidFill>
                            <a:schemeClr val="tx1"/>
                          </a:solidFill>
                          <a:latin typeface="+mn-lt"/>
                        </a:rPr>
                        <a:t>Change in;</a:t>
                      </a:r>
                    </a:p>
                  </a:txBody>
                  <a:tcPr marL="180000" marR="180000" anchor="ctr">
                    <a:lnL w="12700" cmpd="sng">
                      <a:noFill/>
                    </a:lnL>
                    <a:lnR>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68000" lvl="1" algn="r" defTabSz="914400" rtl="0" eaLnBrk="1" fontAlgn="ctr" latinLnBrk="0" hangingPunct="1"/>
                      <a:endParaRPr lang="sv-SE" sz="1100" kern="1200">
                        <a:solidFill>
                          <a:schemeClr val="tx1"/>
                        </a:solidFill>
                        <a:latin typeface="+mn-lt"/>
                        <a:ea typeface="+mn-ea"/>
                        <a:cs typeface="+mn-cs"/>
                      </a:endParaRPr>
                    </a:p>
                  </a:txBody>
                  <a:tcPr marL="180000" marR="180000" marT="9525"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68000" lvl="1" algn="r" defTabSz="914400" rtl="0" eaLnBrk="1" fontAlgn="ctr" latinLnBrk="0" hangingPunct="1"/>
                      <a:endParaRPr lang="en-US" sz="1100" b="0" kern="1200" dirty="0">
                        <a:solidFill>
                          <a:schemeClr val="tx1"/>
                        </a:solidFill>
                        <a:latin typeface="+mn-lt"/>
                        <a:ea typeface="+mn-ea"/>
                        <a:cs typeface="+mn-cs"/>
                      </a:endParaRPr>
                    </a:p>
                  </a:txBody>
                  <a:tcPr anchor="ctr">
                    <a:lnL w="6350" cap="flat" cmpd="sng" algn="ctr">
                      <a:noFill/>
                      <a:prstDash val="solid"/>
                      <a:round/>
                      <a:headEnd type="none" w="med" len="med"/>
                      <a:tailEnd type="none" w="med" len="med"/>
                    </a:lnL>
                    <a:lnR>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68000" lvl="1" algn="r" defTabSz="914400" rtl="0" eaLnBrk="1" fontAlgn="ctr" latinLnBrk="0" hangingPunct="1"/>
                      <a:endParaRPr lang="sv-SE" sz="1100" kern="1200" dirty="0">
                        <a:solidFill>
                          <a:schemeClr val="tx1"/>
                        </a:solidFill>
                        <a:latin typeface="+mn-lt"/>
                        <a:ea typeface="+mn-ea"/>
                        <a:cs typeface="+mn-cs"/>
                      </a:endParaRPr>
                    </a:p>
                  </a:txBody>
                  <a:tcPr marL="180000" marR="180000" marT="9525" marB="0" anchor="ctr">
                    <a:lnL w="12700" cmpd="sng">
                      <a:noFill/>
                    </a:lnL>
                    <a:lnR>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68000" lvl="1" algn="r" defTabSz="914400" rtl="0" eaLnBrk="1" fontAlgn="ctr" latinLnBrk="0" hangingPunct="1"/>
                      <a:endParaRPr lang="sv-SE" sz="1100" kern="1200">
                        <a:solidFill>
                          <a:schemeClr val="tx1"/>
                        </a:solidFill>
                        <a:latin typeface="+mn-lt"/>
                        <a:ea typeface="+mn-ea"/>
                        <a:cs typeface="+mn-cs"/>
                      </a:endParaRPr>
                    </a:p>
                  </a:txBody>
                  <a:tcPr marL="180000" marR="180000" marT="9525" marB="0" anchor="ctr">
                    <a:lnL w="12700" cmpd="sng">
                      <a:noFill/>
                    </a:lnL>
                    <a:lnR>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32000">
                <a:tc>
                  <a:txBody>
                    <a:bodyPr/>
                    <a:lstStyle/>
                    <a:p>
                      <a:r>
                        <a:rPr lang="en-US" sz="1100">
                          <a:solidFill>
                            <a:schemeClr val="tx1"/>
                          </a:solidFill>
                          <a:latin typeface="+mn-lt"/>
                        </a:rPr>
                        <a:t>Inventory</a:t>
                      </a:r>
                    </a:p>
                  </a:txBody>
                  <a:tcPr marL="360000" marR="180000" anchor="ctr">
                    <a:lnL w="12700" cmpd="sng">
                      <a:noFill/>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468000" lvl="1" algn="r" defTabSz="914400" rtl="0" eaLnBrk="1" fontAlgn="ctr" latinLnBrk="0" hangingPunct="1"/>
                      <a:r>
                        <a:rPr lang="sv-SE" sz="1100" kern="1200" dirty="0">
                          <a:solidFill>
                            <a:schemeClr val="tx1"/>
                          </a:solidFill>
                          <a:latin typeface="+mn-lt"/>
                          <a:ea typeface="+mn-ea"/>
                          <a:cs typeface="+mn-cs"/>
                        </a:rPr>
                        <a:t>-94</a:t>
                      </a:r>
                    </a:p>
                  </a:txBody>
                  <a:tcPr marL="180000" marR="180000" marT="9525"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468000" lvl="1" algn="r" defTabSz="914400" rtl="0" eaLnBrk="1" fontAlgn="ctr" latinLnBrk="0" hangingPunct="1"/>
                      <a:r>
                        <a:rPr lang="en-US" sz="1100" b="0" kern="1200" dirty="0">
                          <a:solidFill>
                            <a:schemeClr val="tx1"/>
                          </a:solidFill>
                          <a:latin typeface="+mn-lt"/>
                          <a:ea typeface="+mn-ea"/>
                          <a:cs typeface="+mn-cs"/>
                        </a:rPr>
                        <a:t>153</a:t>
                      </a:r>
                    </a:p>
                  </a:txBody>
                  <a:tcPr anchor="ctr">
                    <a:lnL w="635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468000" lvl="1" algn="r" defTabSz="914400" rtl="0" eaLnBrk="1" fontAlgn="ctr" latinLnBrk="0" hangingPunct="1"/>
                      <a:r>
                        <a:rPr lang="sv-SE" sz="1100" kern="1200" dirty="0">
                          <a:solidFill>
                            <a:schemeClr val="tx1"/>
                          </a:solidFill>
                          <a:latin typeface="+mn-lt"/>
                          <a:ea typeface="+mn-ea"/>
                          <a:cs typeface="+mn-cs"/>
                        </a:rPr>
                        <a:t>222</a:t>
                      </a:r>
                    </a:p>
                  </a:txBody>
                  <a:tcPr marL="180000" marR="180000" marT="9525" marB="0" anchor="ctr">
                    <a:lnL w="12700" cmpd="sng">
                      <a:noFill/>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468000" lvl="1" algn="r" defTabSz="914400" rtl="0" eaLnBrk="1" fontAlgn="ctr" latinLnBrk="0" hangingPunct="1"/>
                      <a:r>
                        <a:rPr lang="sv-SE" sz="1100" kern="1200">
                          <a:solidFill>
                            <a:schemeClr val="tx1"/>
                          </a:solidFill>
                          <a:latin typeface="+mn-lt"/>
                          <a:ea typeface="+mn-ea"/>
                          <a:cs typeface="+mn-cs"/>
                        </a:rPr>
                        <a:t>469</a:t>
                      </a:r>
                    </a:p>
                  </a:txBody>
                  <a:tcPr marL="180000" marR="180000" marT="9525" marB="0" anchor="ctr">
                    <a:lnL w="12700" cmpd="sng">
                      <a:noFill/>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4921046"/>
                  </a:ext>
                </a:extLst>
              </a:tr>
              <a:tr h="432000">
                <a:tc>
                  <a:txBody>
                    <a:bodyPr/>
                    <a:lstStyle/>
                    <a:p>
                      <a:r>
                        <a:rPr lang="en-US" sz="1100">
                          <a:solidFill>
                            <a:schemeClr val="tx1"/>
                          </a:solidFill>
                          <a:latin typeface="+mn-lt"/>
                        </a:rPr>
                        <a:t>Accounts receivable</a:t>
                      </a:r>
                    </a:p>
                  </a:txBody>
                  <a:tcPr marL="360000" marR="18000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468000" lvl="1" algn="r" defTabSz="914400" rtl="0" eaLnBrk="1" fontAlgn="ctr" latinLnBrk="0" hangingPunct="1"/>
                      <a:r>
                        <a:rPr lang="sv-SE" sz="1100" kern="1200" dirty="0">
                          <a:solidFill>
                            <a:schemeClr val="tx1"/>
                          </a:solidFill>
                          <a:latin typeface="+mn-lt"/>
                          <a:ea typeface="+mn-ea"/>
                          <a:cs typeface="+mn-cs"/>
                        </a:rPr>
                        <a:t>39</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468000" lvl="1" algn="r" defTabSz="914400" rtl="0" eaLnBrk="1" fontAlgn="ctr" latinLnBrk="0" hangingPunct="1"/>
                      <a:r>
                        <a:rPr lang="en-US" sz="1100" b="0" kern="1200" dirty="0">
                          <a:solidFill>
                            <a:schemeClr val="tx1"/>
                          </a:solidFill>
                          <a:latin typeface="+mn-lt"/>
                          <a:ea typeface="+mn-ea"/>
                          <a:cs typeface="+mn-cs"/>
                        </a:rPr>
                        <a:t>-54</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468000" lvl="1" algn="r" defTabSz="914400" rtl="0" eaLnBrk="1" fontAlgn="ctr" latinLnBrk="0" hangingPunct="1"/>
                      <a:r>
                        <a:rPr lang="sv-SE" sz="1100" kern="1200" dirty="0">
                          <a:solidFill>
                            <a:schemeClr val="tx1"/>
                          </a:solidFill>
                          <a:latin typeface="+mn-lt"/>
                          <a:ea typeface="+mn-ea"/>
                          <a:cs typeface="+mn-cs"/>
                        </a:rPr>
                        <a:t>98</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468000" lvl="1" algn="r" defTabSz="914400" rtl="0" eaLnBrk="1" fontAlgn="ctr" latinLnBrk="0" hangingPunct="1"/>
                      <a:r>
                        <a:rPr lang="sv-SE" sz="1100" kern="1200">
                          <a:solidFill>
                            <a:schemeClr val="tx1"/>
                          </a:solidFill>
                          <a:latin typeface="+mn-lt"/>
                          <a:ea typeface="+mn-ea"/>
                          <a:cs typeface="+mn-cs"/>
                        </a:rPr>
                        <a:t>5</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05461360"/>
                  </a:ext>
                </a:extLst>
              </a:tr>
              <a:tr h="432000">
                <a:tc>
                  <a:txBody>
                    <a:bodyPr/>
                    <a:lstStyle/>
                    <a:p>
                      <a:r>
                        <a:rPr lang="en-US" sz="1100">
                          <a:solidFill>
                            <a:schemeClr val="tx1"/>
                          </a:solidFill>
                          <a:latin typeface="+mn-lt"/>
                        </a:rPr>
                        <a:t>Accounts payable</a:t>
                      </a:r>
                    </a:p>
                  </a:txBody>
                  <a:tcPr marL="360000" marR="18000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468000" lvl="1" algn="r" defTabSz="914400" rtl="0" eaLnBrk="1" fontAlgn="ctr" latinLnBrk="0" hangingPunct="1"/>
                      <a:r>
                        <a:rPr lang="sv-SE" sz="1100" kern="1200">
                          <a:solidFill>
                            <a:schemeClr val="tx1"/>
                          </a:solidFill>
                          <a:latin typeface="+mn-lt"/>
                          <a:ea typeface="+mn-ea"/>
                          <a:cs typeface="+mn-cs"/>
                        </a:rPr>
                        <a:t>-136</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468000" lvl="1" algn="r" defTabSz="914400" rtl="0" eaLnBrk="1" fontAlgn="ctr" latinLnBrk="0" hangingPunct="1"/>
                      <a:r>
                        <a:rPr lang="en-US" sz="1100" b="0" kern="1200" dirty="0">
                          <a:solidFill>
                            <a:schemeClr val="tx1"/>
                          </a:solidFill>
                          <a:latin typeface="+mn-lt"/>
                          <a:ea typeface="+mn-ea"/>
                          <a:cs typeface="+mn-cs"/>
                        </a:rPr>
                        <a:t>-219</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468000" lvl="1" algn="r" defTabSz="914400" rtl="0" eaLnBrk="1" fontAlgn="ctr" latinLnBrk="0" hangingPunct="1"/>
                      <a:r>
                        <a:rPr lang="sv-SE" sz="1100" kern="1200" dirty="0">
                          <a:solidFill>
                            <a:schemeClr val="tx1"/>
                          </a:solidFill>
                          <a:latin typeface="+mn-lt"/>
                          <a:ea typeface="+mn-ea"/>
                          <a:cs typeface="+mn-cs"/>
                        </a:rPr>
                        <a:t>-37</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468000" lvl="1" algn="r" defTabSz="914400" rtl="0" eaLnBrk="1" fontAlgn="ctr" latinLnBrk="0" hangingPunct="1"/>
                      <a:r>
                        <a:rPr lang="sv-SE" sz="1100" kern="1200">
                          <a:solidFill>
                            <a:schemeClr val="tx1"/>
                          </a:solidFill>
                          <a:latin typeface="+mn-lt"/>
                          <a:ea typeface="+mn-ea"/>
                          <a:cs typeface="+mn-cs"/>
                        </a:rPr>
                        <a:t>-120</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36431449"/>
                  </a:ext>
                </a:extLst>
              </a:tr>
              <a:tr h="432000">
                <a:tc>
                  <a:txBody>
                    <a:bodyPr/>
                    <a:lstStyle/>
                    <a:p>
                      <a:r>
                        <a:rPr lang="en-US" sz="1100">
                          <a:solidFill>
                            <a:schemeClr val="tx1"/>
                          </a:solidFill>
                          <a:latin typeface="+mn-lt"/>
                        </a:rPr>
                        <a:t>Other operating working capital</a:t>
                      </a:r>
                    </a:p>
                  </a:txBody>
                  <a:tcPr marL="360000" marR="18000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468000" lvl="1" algn="r" defTabSz="914400" rtl="0" eaLnBrk="1" fontAlgn="ctr" latinLnBrk="0" hangingPunct="1"/>
                      <a:r>
                        <a:rPr lang="sv-SE" sz="1100" kern="1200" dirty="0">
                          <a:solidFill>
                            <a:schemeClr val="tx1"/>
                          </a:solidFill>
                          <a:latin typeface="+mn-lt"/>
                          <a:ea typeface="+mn-ea"/>
                          <a:cs typeface="+mn-cs"/>
                        </a:rPr>
                        <a:t>-81</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468000" lvl="1" algn="r" defTabSz="914400" rtl="0" eaLnBrk="1" fontAlgn="ctr" latinLnBrk="0" hangingPunct="1"/>
                      <a:r>
                        <a:rPr lang="en-US" sz="1100" b="0" kern="1200">
                          <a:solidFill>
                            <a:schemeClr val="tx1"/>
                          </a:solidFill>
                          <a:latin typeface="+mn-lt"/>
                          <a:ea typeface="+mn-ea"/>
                          <a:cs typeface="+mn-cs"/>
                        </a:rPr>
                        <a:t>-2</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468000" lvl="1" algn="r" defTabSz="914400" rtl="0" eaLnBrk="1" fontAlgn="ctr" latinLnBrk="0" hangingPunct="1"/>
                      <a:r>
                        <a:rPr lang="sv-SE" sz="1100" kern="1200" dirty="0">
                          <a:solidFill>
                            <a:schemeClr val="tx1"/>
                          </a:solidFill>
                          <a:latin typeface="+mn-lt"/>
                          <a:ea typeface="+mn-ea"/>
                          <a:cs typeface="+mn-cs"/>
                        </a:rPr>
                        <a:t>21</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468000" lvl="1" algn="r" defTabSz="914400" rtl="0" eaLnBrk="1" fontAlgn="ctr" latinLnBrk="0" hangingPunct="1"/>
                      <a:r>
                        <a:rPr lang="sv-SE" sz="1100" kern="1200" dirty="0">
                          <a:solidFill>
                            <a:schemeClr val="tx1"/>
                          </a:solidFill>
                          <a:latin typeface="+mn-lt"/>
                          <a:ea typeface="+mn-ea"/>
                          <a:cs typeface="+mn-cs"/>
                        </a:rPr>
                        <a:t>101</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111662503"/>
                  </a:ext>
                </a:extLst>
              </a:tr>
              <a:tr h="432000">
                <a:tc>
                  <a:txBody>
                    <a:bodyPr/>
                    <a:lstStyle/>
                    <a:p>
                      <a:r>
                        <a:rPr lang="en-US" sz="1100" b="1">
                          <a:solidFill>
                            <a:schemeClr val="tx1"/>
                          </a:solidFill>
                          <a:latin typeface="+mn-lt"/>
                        </a:rPr>
                        <a:t>Change in working capital</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468000" lvl="1" algn="r" defTabSz="914400" rtl="0" eaLnBrk="1" fontAlgn="ctr" latinLnBrk="0" hangingPunct="1"/>
                      <a:r>
                        <a:rPr lang="sv-SE" sz="1100" b="1" kern="1200" dirty="0">
                          <a:solidFill>
                            <a:schemeClr val="tx1"/>
                          </a:solidFill>
                          <a:latin typeface="+mn-lt"/>
                          <a:ea typeface="+mn-ea"/>
                          <a:cs typeface="+mn-cs"/>
                        </a:rPr>
                        <a:t>-273</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468000" lvl="1" algn="r" defTabSz="914400" rtl="0" eaLnBrk="1" fontAlgn="ctr" latinLnBrk="0" hangingPunct="1"/>
                      <a:r>
                        <a:rPr lang="en-US" sz="1100" b="1" kern="1200">
                          <a:solidFill>
                            <a:schemeClr val="tx1"/>
                          </a:solidFill>
                          <a:latin typeface="+mn-lt"/>
                          <a:ea typeface="+mn-ea"/>
                          <a:cs typeface="+mn-cs"/>
                        </a:rPr>
                        <a:t>-122</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468000" lvl="1" algn="r" defTabSz="914400" rtl="0" eaLnBrk="1" fontAlgn="ctr" latinLnBrk="0" hangingPunct="1"/>
                      <a:r>
                        <a:rPr lang="sv-SE" sz="1100" b="1" kern="1200">
                          <a:solidFill>
                            <a:schemeClr val="tx1"/>
                          </a:solidFill>
                          <a:latin typeface="+mn-lt"/>
                          <a:ea typeface="+mn-ea"/>
                          <a:cs typeface="+mn-cs"/>
                        </a:rPr>
                        <a:t>305</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468000" lvl="1" algn="r" defTabSz="914400" rtl="0" eaLnBrk="1" fontAlgn="ctr" latinLnBrk="0" hangingPunct="1"/>
                      <a:r>
                        <a:rPr lang="sv-SE" sz="1100" b="1" kern="1200" dirty="0">
                          <a:solidFill>
                            <a:schemeClr val="tx1"/>
                          </a:solidFill>
                          <a:latin typeface="+mn-lt"/>
                          <a:ea typeface="+mn-ea"/>
                          <a:cs typeface="+mn-cs"/>
                        </a:rPr>
                        <a:t>456</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66081157"/>
                  </a:ext>
                </a:extLst>
              </a:tr>
              <a:tr h="432000">
                <a:tc>
                  <a:txBody>
                    <a:bodyPr/>
                    <a:lstStyle/>
                    <a:p>
                      <a:r>
                        <a:rPr lang="en-US" sz="1100" b="1">
                          <a:solidFill>
                            <a:schemeClr val="tx1"/>
                          </a:solidFill>
                          <a:latin typeface="+mn-lt"/>
                        </a:rPr>
                        <a:t>Operating cash flow</a:t>
                      </a:r>
                      <a:r>
                        <a:rPr lang="en-US" sz="1100" b="1" baseline="30000">
                          <a:solidFill>
                            <a:schemeClr val="tx1"/>
                          </a:solidFill>
                          <a:latin typeface="+mn-lt"/>
                        </a:rPr>
                        <a:t>2)</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468000" lvl="1" algn="r" defTabSz="914400" rtl="0" eaLnBrk="1" fontAlgn="ctr" latinLnBrk="0" hangingPunct="1"/>
                      <a:r>
                        <a:rPr lang="sv-SE" sz="1100" b="1" kern="1200" dirty="0">
                          <a:solidFill>
                            <a:schemeClr val="tx1"/>
                          </a:solidFill>
                          <a:latin typeface="+mn-lt"/>
                          <a:ea typeface="+mn-ea"/>
                          <a:cs typeface="+mn-cs"/>
                        </a:rPr>
                        <a:t>-124</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468000" lvl="1" algn="r" defTabSz="914400" rtl="0" eaLnBrk="1" fontAlgn="ctr" latinLnBrk="0" hangingPunct="1"/>
                      <a:r>
                        <a:rPr lang="en-US" sz="1100" b="1" kern="1200">
                          <a:solidFill>
                            <a:schemeClr val="tx1"/>
                          </a:solidFill>
                          <a:latin typeface="+mn-lt"/>
                          <a:ea typeface="+mn-ea"/>
                          <a:cs typeface="+mn-cs"/>
                        </a:rPr>
                        <a:t>21</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468000" lvl="1" algn="r" defTabSz="914400" rtl="0" eaLnBrk="1" fontAlgn="ctr" latinLnBrk="0" hangingPunct="1"/>
                      <a:r>
                        <a:rPr lang="sv-SE" sz="1100" b="1" kern="1200">
                          <a:solidFill>
                            <a:schemeClr val="tx1"/>
                          </a:solidFill>
                          <a:latin typeface="+mn-lt"/>
                          <a:ea typeface="+mn-ea"/>
                          <a:cs typeface="+mn-cs"/>
                        </a:rPr>
                        <a:t>1,014</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468000" lvl="1" algn="r" defTabSz="914400" rtl="0" eaLnBrk="1" fontAlgn="ctr" latinLnBrk="0" hangingPunct="1"/>
                      <a:r>
                        <a:rPr lang="sv-SE" sz="1100" b="1" kern="1200" dirty="0">
                          <a:solidFill>
                            <a:schemeClr val="tx1"/>
                          </a:solidFill>
                          <a:latin typeface="+mn-lt"/>
                          <a:ea typeface="+mn-ea"/>
                          <a:cs typeface="+mn-cs"/>
                        </a:rPr>
                        <a:t>1,158</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932001618"/>
                  </a:ext>
                </a:extLst>
              </a:tr>
            </a:tbl>
          </a:graphicData>
        </a:graphic>
      </p:graphicFrame>
      <p:sp>
        <p:nvSpPr>
          <p:cNvPr id="4" name="textruta 3">
            <a:extLst>
              <a:ext uri="{FF2B5EF4-FFF2-40B4-BE49-F238E27FC236}">
                <a16:creationId xmlns:a16="http://schemas.microsoft.com/office/drawing/2014/main" id="{C77983AD-CE33-7334-61F2-FFB51C3BCE0D}"/>
              </a:ext>
            </a:extLst>
          </p:cNvPr>
          <p:cNvSpPr txBox="1"/>
          <p:nvPr/>
        </p:nvSpPr>
        <p:spPr>
          <a:xfrm>
            <a:off x="767409" y="5965194"/>
            <a:ext cx="10657183" cy="267253"/>
          </a:xfrm>
          <a:prstGeom prst="rect">
            <a:avLst/>
          </a:prstGeom>
          <a:noFill/>
        </p:spPr>
        <p:txBody>
          <a:bodyPr wrap="square" lIns="180000" tIns="0" rIns="180000" bIns="0" rtlCol="0" anchor="b">
            <a:spAutoFit/>
          </a:bodyPr>
          <a:lstStyle/>
          <a:p>
            <a:pPr>
              <a:lnSpc>
                <a:spcPts val="1100"/>
              </a:lnSpc>
            </a:pPr>
            <a:r>
              <a:rPr lang="en-US" sz="700" baseline="30000"/>
              <a:t>1) </a:t>
            </a:r>
            <a:r>
              <a:rPr lang="en-US" sz="700"/>
              <a:t>Operating EBITDA is EBITDA less restructuring costs and fair value allocations and effects from IFRS 16 Leases. </a:t>
            </a:r>
            <a:br>
              <a:rPr lang="en-US" sz="700"/>
            </a:br>
            <a:r>
              <a:rPr lang="en-US" sz="700" baseline="30000"/>
              <a:t>2) </a:t>
            </a:r>
            <a:r>
              <a:rPr lang="en-US" sz="700"/>
              <a:t>Operating cash flow excludes changes in right-of-use assets and changes in leasing debts. </a:t>
            </a:r>
          </a:p>
        </p:txBody>
      </p:sp>
    </p:spTree>
    <p:extLst>
      <p:ext uri="{BB962C8B-B14F-4D97-AF65-F5344CB8AC3E}">
        <p14:creationId xmlns:p14="http://schemas.microsoft.com/office/powerpoint/2010/main" val="1701046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FD6B4A-70D8-AB41-C6B1-2FB69B095CCE}"/>
              </a:ext>
            </a:extLst>
          </p:cNvPr>
          <p:cNvSpPr>
            <a:spLocks noGrp="1"/>
          </p:cNvSpPr>
          <p:nvPr>
            <p:ph type="title"/>
          </p:nvPr>
        </p:nvSpPr>
        <p:spPr>
          <a:xfrm>
            <a:off x="407987" y="410400"/>
            <a:ext cx="11376025" cy="852880"/>
          </a:xfrm>
        </p:spPr>
        <p:txBody>
          <a:bodyPr/>
          <a:lstStyle/>
          <a:p>
            <a:r>
              <a:rPr lang="en-US" sz="3200"/>
              <a:t>Disclaimer</a:t>
            </a:r>
          </a:p>
        </p:txBody>
      </p:sp>
      <p:sp>
        <p:nvSpPr>
          <p:cNvPr id="3" name="Platshållare för text 2">
            <a:extLst>
              <a:ext uri="{FF2B5EF4-FFF2-40B4-BE49-F238E27FC236}">
                <a16:creationId xmlns:a16="http://schemas.microsoft.com/office/drawing/2014/main" id="{9CD7372E-45AA-8C64-6322-89CE8260517B}"/>
              </a:ext>
            </a:extLst>
          </p:cNvPr>
          <p:cNvSpPr>
            <a:spLocks noGrp="1"/>
          </p:cNvSpPr>
          <p:nvPr>
            <p:ph type="body" sz="quarter" idx="14"/>
          </p:nvPr>
        </p:nvSpPr>
        <p:spPr>
          <a:xfrm>
            <a:off x="407987" y="1455883"/>
            <a:ext cx="11376025" cy="4985980"/>
          </a:xfrm>
        </p:spPr>
        <p:txBody>
          <a:bodyPr tIns="0" bIns="360000" numCol="2"/>
          <a:lstStyle/>
          <a:p>
            <a:pPr marL="216000" indent="-216000">
              <a:lnSpc>
                <a:spcPct val="100000"/>
              </a:lnSpc>
              <a:buFont typeface="Systemtypsnitt normalt"/>
              <a:buChar char="–"/>
            </a:pPr>
            <a:r>
              <a:rPr lang="en-US" sz="1200"/>
              <a:t>This presentation has been prepared by </a:t>
            </a:r>
            <a:r>
              <a:rPr lang="en-US" sz="1200" err="1"/>
              <a:t>Duni</a:t>
            </a:r>
            <a:r>
              <a:rPr lang="en-US" sz="1200"/>
              <a:t> AB (the “Company”) solely for use at this investor presentation and is furnished to you solely for your information and may not be reproduced or redistributed, in whole or in part, to any other person. By attending the meeting where this presentation is made, or by reading the presentation slides, you agree to be bound by the following limitations. </a:t>
            </a:r>
          </a:p>
          <a:p>
            <a:pPr marL="216000" indent="-216000">
              <a:lnSpc>
                <a:spcPct val="100000"/>
              </a:lnSpc>
              <a:buFont typeface="Systemtypsnitt normalt"/>
              <a:buChar char="–"/>
            </a:pPr>
            <a:endParaRPr lang="en-US" sz="1200"/>
          </a:p>
          <a:p>
            <a:pPr marL="216000" indent="-216000">
              <a:lnSpc>
                <a:spcPct val="100000"/>
              </a:lnSpc>
              <a:buFont typeface="Systemtypsnitt normalt"/>
              <a:buChar char="–"/>
            </a:pPr>
            <a:r>
              <a:rPr lang="en-US" sz="1200"/>
              <a:t>The Information has been prepared solely for information purposes. The information does not constitute investment advice and does not form part of, and should not be construed as, an offer or the solicitation of an offer to subscribe for or purchase securities of the Company. Nothing contained therein shall form the basis of or be relied on in connection with any contract or commitment whatsoever.</a:t>
            </a:r>
          </a:p>
          <a:p>
            <a:pPr marL="216000" indent="-216000">
              <a:lnSpc>
                <a:spcPct val="100000"/>
              </a:lnSpc>
              <a:buFont typeface="Systemtypsnitt normalt"/>
              <a:buChar char="–"/>
            </a:pPr>
            <a:endParaRPr lang="en-US" sz="1200"/>
          </a:p>
          <a:p>
            <a:pPr marL="216000" indent="-216000">
              <a:lnSpc>
                <a:spcPct val="100000"/>
              </a:lnSpc>
              <a:buFont typeface="Systemtypsnitt normalt"/>
              <a:buChar char="–"/>
            </a:pPr>
            <a:r>
              <a:rPr lang="en-US" sz="1200"/>
              <a:t>This presentation is not for presentation or transmission into the United States or to any U.S. person, as that term is defined under Regulation S promulgated under the Securities Act of 1933, as amended.</a:t>
            </a:r>
          </a:p>
          <a:p>
            <a:pPr marL="216000" indent="-216000">
              <a:lnSpc>
                <a:spcPct val="100000"/>
              </a:lnSpc>
              <a:buFont typeface="Systemtypsnitt normalt"/>
              <a:buChar char="–"/>
            </a:pPr>
            <a:endParaRPr lang="en-US" sz="1200"/>
          </a:p>
          <a:p>
            <a:pPr marL="216000" indent="-216000">
              <a:lnSpc>
                <a:spcPct val="100000"/>
              </a:lnSpc>
              <a:buFont typeface="Systemtypsnitt normalt"/>
              <a:buChar char="–"/>
            </a:pPr>
            <a:r>
              <a:rPr lang="en-US" sz="1200"/>
              <a:t>This presentation contains various forward-looking statements that reflect management’s current views with respect to future events and financial and operational performance. The words “believe,” “expect,” “anticipate,” “intend,” “may,” “plan,” “estimate,” “should,” “could,” “aim,” “target,” “might,” or, in each case, their negative, or similar expressions identify certain of these forward-looking statements. Others can be identified from the context in which the statements are made. These forward-looking statements involve known and unknown risks, uncertainties and other factors, which are in some cases beyond the Company’s control and may cause actual results or performance to differ materially from those expressed or implied from such forward-looking statements. These risks include but are not limited to the Company’s ability to operate profitably, maintain its competitive position, to promote and improve its reputation and the awareness of the brands in its portfolio, to successfully operate its growth strategy and the impact of changes in pricing policies, political and regulatory developments in the markets in which the Company operates, and other risks.</a:t>
            </a:r>
          </a:p>
          <a:p>
            <a:pPr marL="216000" indent="-216000">
              <a:lnSpc>
                <a:spcPct val="100000"/>
              </a:lnSpc>
              <a:buFont typeface="Systemtypsnitt normalt"/>
              <a:buChar char="–"/>
            </a:pPr>
            <a:endParaRPr lang="en-US" sz="1200"/>
          </a:p>
          <a:p>
            <a:pPr marL="216000" indent="-216000">
              <a:lnSpc>
                <a:spcPct val="100000"/>
              </a:lnSpc>
              <a:buFont typeface="Systemtypsnitt normalt"/>
              <a:buChar char="–"/>
            </a:pPr>
            <a:r>
              <a:rPr lang="en-US" sz="1200"/>
              <a:t>The information and opinions contained in this document are provided as at the date of this presentation and are subject to change without notice, except as required by applicable law, the Company does not assume any responsibility or obligation to update publicly or review any of the forward-looking statements contained in it and nor does it intend to.</a:t>
            </a:r>
          </a:p>
          <a:p>
            <a:pPr marL="216000" indent="-216000">
              <a:lnSpc>
                <a:spcPct val="100000"/>
              </a:lnSpc>
              <a:buFont typeface="Systemtypsnitt normalt"/>
              <a:buChar char="–"/>
            </a:pPr>
            <a:endParaRPr lang="en-US" sz="1200"/>
          </a:p>
          <a:p>
            <a:pPr marL="216000" indent="-216000">
              <a:lnSpc>
                <a:spcPct val="100000"/>
              </a:lnSpc>
              <a:buFont typeface="Systemtypsnitt normalt"/>
              <a:buChar char="–"/>
            </a:pPr>
            <a:r>
              <a:rPr lang="en-US" sz="1200"/>
              <a:t>No representation or warranty (expressed or implied) is made as to, and no reliance should be placed on, the fairness, accuracy or completeness of the information contained herein. Accordingly, none of the Company, or any of its principal shareholders or subsidiary undertakings or any of such person’s officers or employees accepts any liability whatsoever arising directly or indirectly from the use of this document.</a:t>
            </a:r>
          </a:p>
        </p:txBody>
      </p:sp>
    </p:spTree>
    <p:extLst>
      <p:ext uri="{BB962C8B-B14F-4D97-AF65-F5344CB8AC3E}">
        <p14:creationId xmlns:p14="http://schemas.microsoft.com/office/powerpoint/2010/main" val="4119161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2" name="Content Placeholder 4">
            <a:extLst>
              <a:ext uri="{FF2B5EF4-FFF2-40B4-BE49-F238E27FC236}">
                <a16:creationId xmlns:a16="http://schemas.microsoft.com/office/drawing/2014/main" id="{49B8E484-A156-4DD8-28D2-7345A8EAEA44}"/>
              </a:ext>
            </a:extLst>
          </p:cNvPr>
          <p:cNvGraphicFramePr>
            <a:graphicFrameLocks/>
          </p:cNvGraphicFramePr>
          <p:nvPr>
            <p:extLst>
              <p:ext uri="{D42A27DB-BD31-4B8C-83A1-F6EECF244321}">
                <p14:modId xmlns:p14="http://schemas.microsoft.com/office/powerpoint/2010/main" val="1913634615"/>
              </p:ext>
            </p:extLst>
          </p:nvPr>
        </p:nvGraphicFramePr>
        <p:xfrm>
          <a:off x="767409" y="1124744"/>
          <a:ext cx="10657183" cy="4608515"/>
        </p:xfrm>
        <a:graphic>
          <a:graphicData uri="http://schemas.openxmlformats.org/drawingml/2006/table">
            <a:tbl>
              <a:tblPr firstRow="1" bandRow="1">
                <a:tableStyleId>{B301B821-A1FF-4177-AEE7-76D212191A09}</a:tableStyleId>
              </a:tblPr>
              <a:tblGrid>
                <a:gridCol w="5510365">
                  <a:extLst>
                    <a:ext uri="{9D8B030D-6E8A-4147-A177-3AD203B41FA5}">
                      <a16:colId xmlns:a16="http://schemas.microsoft.com/office/drawing/2014/main" val="20000"/>
                    </a:ext>
                  </a:extLst>
                </a:gridCol>
                <a:gridCol w="1715606">
                  <a:extLst>
                    <a:ext uri="{9D8B030D-6E8A-4147-A177-3AD203B41FA5}">
                      <a16:colId xmlns:a16="http://schemas.microsoft.com/office/drawing/2014/main" val="3424598004"/>
                    </a:ext>
                  </a:extLst>
                </a:gridCol>
                <a:gridCol w="1715606">
                  <a:extLst>
                    <a:ext uri="{9D8B030D-6E8A-4147-A177-3AD203B41FA5}">
                      <a16:colId xmlns:a16="http://schemas.microsoft.com/office/drawing/2014/main" val="1819114484"/>
                    </a:ext>
                  </a:extLst>
                </a:gridCol>
                <a:gridCol w="1715606">
                  <a:extLst>
                    <a:ext uri="{9D8B030D-6E8A-4147-A177-3AD203B41FA5}">
                      <a16:colId xmlns:a16="http://schemas.microsoft.com/office/drawing/2014/main" val="1838390592"/>
                    </a:ext>
                  </a:extLst>
                </a:gridCol>
              </a:tblGrid>
              <a:tr h="418955">
                <a:tc>
                  <a:txBody>
                    <a:bodyPr/>
                    <a:lstStyle/>
                    <a:p>
                      <a:r>
                        <a:rPr lang="en-US" sz="1100" b="1"/>
                        <a:t>SEK</a:t>
                      </a:r>
                      <a:r>
                        <a:rPr lang="en-US" sz="1100" b="1" baseline="0"/>
                        <a:t> m </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100" b="1"/>
                        <a:t>March 2024</a:t>
                      </a:r>
                    </a:p>
                  </a:txBody>
                  <a:tcPr marL="180000" marR="180000"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100" b="1"/>
                        <a:t>December 2023</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100" b="1"/>
                        <a:t>March 2023</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79304">
                <a:tc>
                  <a:txBody>
                    <a:bodyPr/>
                    <a:lstStyle/>
                    <a:p>
                      <a:r>
                        <a:rPr lang="en-US" sz="1100">
                          <a:solidFill>
                            <a:schemeClr val="tx1"/>
                          </a:solidFill>
                          <a:latin typeface="+mn-lt"/>
                        </a:rPr>
                        <a:t>Goodwill</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dirty="0">
                          <a:solidFill>
                            <a:schemeClr val="tx1"/>
                          </a:solidFill>
                          <a:latin typeface="+mn-lt"/>
                          <a:ea typeface="+mn-ea"/>
                          <a:cs typeface="+mn-cs"/>
                        </a:rPr>
                        <a:t>2,263</a:t>
                      </a:r>
                    </a:p>
                  </a:txBody>
                  <a:tcPr marL="180000" marR="180000" marT="9525" marB="0"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2,110</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2,126</a:t>
                      </a:r>
                    </a:p>
                  </a:txBody>
                  <a:tcPr anchor="ctr">
                    <a:lnL w="12700" cmpd="sng">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9304">
                <a:tc>
                  <a:txBody>
                    <a:bodyPr/>
                    <a:lstStyle/>
                    <a:p>
                      <a:r>
                        <a:rPr lang="en-US" sz="1100">
                          <a:solidFill>
                            <a:schemeClr val="tx1"/>
                          </a:solidFill>
                          <a:latin typeface="+mn-lt"/>
                        </a:rPr>
                        <a:t>Tangible and intangible fixed assets </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dirty="0">
                          <a:solidFill>
                            <a:schemeClr val="tx1"/>
                          </a:solidFill>
                          <a:latin typeface="+mn-lt"/>
                          <a:ea typeface="+mn-ea"/>
                          <a:cs typeface="+mn-cs"/>
                        </a:rPr>
                        <a:t>1,575</a:t>
                      </a:r>
                    </a:p>
                  </a:txBody>
                  <a:tcPr marL="180000" marR="180000" marT="9525" marB="0"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1,500</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1,522</a:t>
                      </a: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79304">
                <a:tc>
                  <a:txBody>
                    <a:bodyPr/>
                    <a:lstStyle/>
                    <a:p>
                      <a:r>
                        <a:rPr lang="en-US" sz="1100" dirty="0">
                          <a:solidFill>
                            <a:schemeClr val="tx1"/>
                          </a:solidFill>
                          <a:latin typeface="+mn-lt"/>
                        </a:rPr>
                        <a:t>Net financial assets</a:t>
                      </a:r>
                      <a:r>
                        <a:rPr lang="en-US" sz="1100" baseline="30000" dirty="0">
                          <a:solidFill>
                            <a:schemeClr val="tx1"/>
                          </a:solidFill>
                          <a:latin typeface="+mn-lt"/>
                        </a:rPr>
                        <a:t>1)</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dirty="0">
                          <a:solidFill>
                            <a:schemeClr val="tx1"/>
                          </a:solidFill>
                          <a:latin typeface="+mn-lt"/>
                          <a:ea typeface="+mn-ea"/>
                          <a:cs typeface="+mn-cs"/>
                        </a:rPr>
                        <a:t>-19</a:t>
                      </a:r>
                    </a:p>
                  </a:txBody>
                  <a:tcPr marL="180000" marR="180000" marT="9525" marB="0"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-36</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-15</a:t>
                      </a:r>
                    </a:p>
                  </a:txBody>
                  <a:tcPr anchor="ctr">
                    <a:lnL w="12700" cmpd="sng">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9304">
                <a:tc>
                  <a:txBody>
                    <a:bodyPr/>
                    <a:lstStyle/>
                    <a:p>
                      <a:r>
                        <a:rPr lang="en-US" sz="1100">
                          <a:solidFill>
                            <a:schemeClr val="tx1"/>
                          </a:solidFill>
                          <a:latin typeface="+mn-lt"/>
                        </a:rPr>
                        <a:t>Inventories</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1,430</a:t>
                      </a:r>
                    </a:p>
                  </a:txBody>
                  <a:tcPr marL="180000" marR="180000" marT="9525" marB="0"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1,251</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1,578</a:t>
                      </a: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79304">
                <a:tc>
                  <a:txBody>
                    <a:bodyPr/>
                    <a:lstStyle/>
                    <a:p>
                      <a:r>
                        <a:rPr lang="en-US" sz="1100">
                          <a:solidFill>
                            <a:schemeClr val="tx1"/>
                          </a:solidFill>
                          <a:latin typeface="+mn-lt"/>
                        </a:rPr>
                        <a:t>Accounts receivable</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1,137</a:t>
                      </a:r>
                    </a:p>
                  </a:txBody>
                  <a:tcPr marL="180000" marR="180000" marT="9525" marB="0"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1,125</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1,196</a:t>
                      </a:r>
                    </a:p>
                  </a:txBody>
                  <a:tcPr anchor="ctr">
                    <a:lnL w="12700" cmpd="sng">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79304">
                <a:tc>
                  <a:txBody>
                    <a:bodyPr/>
                    <a:lstStyle/>
                    <a:p>
                      <a:r>
                        <a:rPr lang="en-US" sz="1100">
                          <a:solidFill>
                            <a:schemeClr val="tx1"/>
                          </a:solidFill>
                          <a:latin typeface="+mn-lt"/>
                        </a:rPr>
                        <a:t>Accounts payable</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-615</a:t>
                      </a:r>
                    </a:p>
                  </a:txBody>
                  <a:tcPr marL="180000" marR="180000" marT="9525" marB="0"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dirty="0">
                          <a:solidFill>
                            <a:schemeClr val="tx1"/>
                          </a:solidFill>
                          <a:latin typeface="+mn-lt"/>
                          <a:ea typeface="+mn-ea"/>
                          <a:cs typeface="+mn-cs"/>
                        </a:rPr>
                        <a:t>-719</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-623</a:t>
                      </a: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79304">
                <a:tc>
                  <a:txBody>
                    <a:bodyPr/>
                    <a:lstStyle/>
                    <a:p>
                      <a:r>
                        <a:rPr lang="en-US" sz="1100">
                          <a:solidFill>
                            <a:schemeClr val="tx1"/>
                          </a:solidFill>
                          <a:latin typeface="+mn-lt"/>
                        </a:rPr>
                        <a:t>Other operating assets and liabilities</a:t>
                      </a:r>
                      <a:r>
                        <a:rPr lang="en-US" sz="1100" baseline="30000">
                          <a:solidFill>
                            <a:schemeClr val="tx1"/>
                          </a:solidFill>
                          <a:latin typeface="+mn-lt"/>
                        </a:rPr>
                        <a:t>3)</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-622</a:t>
                      </a:r>
                    </a:p>
                  </a:txBody>
                  <a:tcPr marL="180000" marR="180000" marT="9525" marB="0"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dirty="0">
                          <a:solidFill>
                            <a:schemeClr val="tx1"/>
                          </a:solidFill>
                          <a:latin typeface="+mn-lt"/>
                          <a:ea typeface="+mn-ea"/>
                          <a:cs typeface="+mn-cs"/>
                        </a:rPr>
                        <a:t>-651</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-530</a:t>
                      </a:r>
                    </a:p>
                  </a:txBody>
                  <a:tcPr anchor="ctr">
                    <a:lnL w="12700" cmpd="sng">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9304">
                <a:tc>
                  <a:txBody>
                    <a:bodyPr/>
                    <a:lstStyle/>
                    <a:p>
                      <a:r>
                        <a:rPr lang="en-US" sz="1100" b="1" i="0">
                          <a:solidFill>
                            <a:schemeClr val="tx1"/>
                          </a:solidFill>
                          <a:latin typeface="+mn-lt"/>
                        </a:rPr>
                        <a:t>Net assets</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1" kern="1200">
                          <a:solidFill>
                            <a:schemeClr val="tx1"/>
                          </a:solidFill>
                          <a:latin typeface="+mn-lt"/>
                          <a:ea typeface="+mn-ea"/>
                          <a:cs typeface="+mn-cs"/>
                        </a:rPr>
                        <a:t>5,150</a:t>
                      </a:r>
                    </a:p>
                  </a:txBody>
                  <a:tcPr marL="180000" marR="180000" marT="9525" marB="0"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1" kern="1200">
                          <a:solidFill>
                            <a:schemeClr val="tx1"/>
                          </a:solidFill>
                          <a:latin typeface="+mn-lt"/>
                          <a:ea typeface="+mn-ea"/>
                          <a:cs typeface="+mn-cs"/>
                        </a:rPr>
                        <a:t>4,580</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1" kern="1200">
                          <a:solidFill>
                            <a:schemeClr val="tx1"/>
                          </a:solidFill>
                          <a:latin typeface="+mn-lt"/>
                          <a:ea typeface="+mn-ea"/>
                          <a:cs typeface="+mn-cs"/>
                        </a:rPr>
                        <a:t>5,254</a:t>
                      </a:r>
                    </a:p>
                  </a:txBody>
                  <a:tcPr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279304">
                <a:tc>
                  <a:txBody>
                    <a:bodyPr/>
                    <a:lstStyle/>
                    <a:p>
                      <a:r>
                        <a:rPr lang="en-US" sz="1100">
                          <a:solidFill>
                            <a:schemeClr val="tx1"/>
                          </a:solidFill>
                          <a:latin typeface="+mn-lt"/>
                        </a:rPr>
                        <a:t>Net debt</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921</a:t>
                      </a:r>
                    </a:p>
                  </a:txBody>
                  <a:tcPr marL="180000" marR="180000" marT="9525" marB="0"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dirty="0">
                          <a:solidFill>
                            <a:schemeClr val="tx1"/>
                          </a:solidFill>
                          <a:latin typeface="+mn-lt"/>
                          <a:ea typeface="+mn-ea"/>
                          <a:cs typeface="+mn-cs"/>
                        </a:rPr>
                        <a:t>598</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1,444</a:t>
                      </a:r>
                    </a:p>
                  </a:txBody>
                  <a:tcPr anchor="ctr">
                    <a:lnL w="12700" cmpd="sng">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79304">
                <a:tc>
                  <a:txBody>
                    <a:bodyPr/>
                    <a:lstStyle/>
                    <a:p>
                      <a:r>
                        <a:rPr lang="en-US" sz="1100" b="0" i="0" baseline="0">
                          <a:solidFill>
                            <a:schemeClr val="tx1"/>
                          </a:solidFill>
                          <a:latin typeface="+mn-lt"/>
                        </a:rPr>
                        <a:t>Equity</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0" kern="1200">
                          <a:solidFill>
                            <a:schemeClr val="tx1"/>
                          </a:solidFill>
                          <a:latin typeface="+mn-lt"/>
                          <a:ea typeface="+mn-ea"/>
                          <a:cs typeface="+mn-cs"/>
                        </a:rPr>
                        <a:t>4,229</a:t>
                      </a:r>
                    </a:p>
                  </a:txBody>
                  <a:tcPr marL="180000" marR="180000" marT="9525" marB="0"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0" kern="1200" dirty="0">
                          <a:solidFill>
                            <a:schemeClr val="tx1"/>
                          </a:solidFill>
                          <a:latin typeface="+mn-lt"/>
                          <a:ea typeface="+mn-ea"/>
                          <a:cs typeface="+mn-cs"/>
                        </a:rPr>
                        <a:t>3,982</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kern="1200">
                          <a:solidFill>
                            <a:schemeClr val="tx1"/>
                          </a:solidFill>
                          <a:latin typeface="+mn-lt"/>
                          <a:ea typeface="+mn-ea"/>
                          <a:cs typeface="+mn-cs"/>
                        </a:rPr>
                        <a:t>3,810</a:t>
                      </a:r>
                    </a:p>
                  </a:txBody>
                  <a:tcPr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279304">
                <a:tc>
                  <a:txBody>
                    <a:bodyPr/>
                    <a:lstStyle/>
                    <a:p>
                      <a:r>
                        <a:rPr lang="en-US" sz="1100" b="1">
                          <a:solidFill>
                            <a:schemeClr val="tx1"/>
                          </a:solidFill>
                          <a:latin typeface="+mn-lt"/>
                        </a:rPr>
                        <a:t>Equity and net debt</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r" defTabSz="914400" rtl="0" eaLnBrk="1" fontAlgn="ctr" latinLnBrk="0" hangingPunct="1"/>
                      <a:r>
                        <a:rPr lang="sv-SE" sz="1100" b="1" kern="1200">
                          <a:solidFill>
                            <a:schemeClr val="tx1"/>
                          </a:solidFill>
                          <a:latin typeface="+mn-lt"/>
                          <a:ea typeface="+mn-ea"/>
                          <a:cs typeface="+mn-cs"/>
                        </a:rPr>
                        <a:t>5,150</a:t>
                      </a:r>
                    </a:p>
                  </a:txBody>
                  <a:tcPr marL="180000" marR="180000" marT="9525" marB="0"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r" defTabSz="914400" rtl="0" eaLnBrk="1" fontAlgn="ctr" latinLnBrk="0" hangingPunct="1"/>
                      <a:r>
                        <a:rPr lang="sv-SE" sz="1100" b="1" kern="1200" dirty="0">
                          <a:solidFill>
                            <a:schemeClr val="tx1"/>
                          </a:solidFill>
                          <a:latin typeface="+mn-lt"/>
                          <a:ea typeface="+mn-ea"/>
                          <a:cs typeface="+mn-cs"/>
                        </a:rPr>
                        <a:t>4,580</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r" defTabSz="914400" rtl="0" eaLnBrk="1" fontAlgn="ctr" latinLnBrk="0" hangingPunct="1"/>
                      <a:r>
                        <a:rPr lang="sv-SE" sz="1100" b="1" kern="1200" dirty="0">
                          <a:solidFill>
                            <a:schemeClr val="tx1"/>
                          </a:solidFill>
                          <a:latin typeface="+mn-lt"/>
                          <a:ea typeface="+mn-ea"/>
                          <a:cs typeface="+mn-cs"/>
                        </a:rPr>
                        <a:t>5,254</a:t>
                      </a:r>
                    </a:p>
                  </a:txBody>
                  <a:tcPr anchor="ctr">
                    <a:lnL w="12700" cmpd="sng">
                      <a:noFill/>
                    </a:lnL>
                    <a:lnR>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11"/>
                  </a:ext>
                </a:extLst>
              </a:tr>
              <a:tr h="279304">
                <a:tc>
                  <a:txBody>
                    <a:bodyPr/>
                    <a:lstStyle/>
                    <a:p>
                      <a:r>
                        <a:rPr lang="en-US" sz="1100">
                          <a:solidFill>
                            <a:schemeClr val="tx1"/>
                          </a:solidFill>
                          <a:latin typeface="+mn-lt"/>
                        </a:rPr>
                        <a:t>ROCE</a:t>
                      </a:r>
                      <a:r>
                        <a:rPr lang="en-US" sz="1100" baseline="30000">
                          <a:solidFill>
                            <a:schemeClr val="tx1"/>
                          </a:solidFill>
                          <a:latin typeface="+mn-lt"/>
                        </a:rPr>
                        <a:t>2)</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15%</a:t>
                      </a:r>
                    </a:p>
                  </a:txBody>
                  <a:tcPr marL="180000" marR="180000" marT="9525" marB="0"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16%</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dirty="0">
                          <a:solidFill>
                            <a:schemeClr val="tx1"/>
                          </a:solidFill>
                          <a:latin typeface="+mn-lt"/>
                          <a:ea typeface="+mn-ea"/>
                          <a:cs typeface="+mn-cs"/>
                        </a:rPr>
                        <a:t>11%</a:t>
                      </a: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279304">
                <a:tc>
                  <a:txBody>
                    <a:bodyPr/>
                    <a:lstStyle/>
                    <a:p>
                      <a:r>
                        <a:rPr lang="en-US" sz="1100">
                          <a:solidFill>
                            <a:schemeClr val="tx1"/>
                          </a:solidFill>
                          <a:latin typeface="+mn-lt"/>
                        </a:rPr>
                        <a:t>ROCE</a:t>
                      </a:r>
                      <a:r>
                        <a:rPr lang="en-US" sz="1100" baseline="30000">
                          <a:solidFill>
                            <a:schemeClr val="tx1"/>
                          </a:solidFill>
                          <a:latin typeface="+mn-lt"/>
                        </a:rPr>
                        <a:t>2) </a:t>
                      </a:r>
                      <a:r>
                        <a:rPr lang="en-US" sz="1100" baseline="0">
                          <a:solidFill>
                            <a:schemeClr val="tx1"/>
                          </a:solidFill>
                          <a:latin typeface="+mn-lt"/>
                        </a:rPr>
                        <a:t>w/o Goodwill</a:t>
                      </a:r>
                      <a:endParaRPr lang="en-US" sz="1100" baseline="30000">
                        <a:solidFill>
                          <a:schemeClr val="tx1"/>
                        </a:solidFill>
                        <a:latin typeface="+mn-lt"/>
                      </a:endParaRP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27%</a:t>
                      </a:r>
                    </a:p>
                  </a:txBody>
                  <a:tcPr marL="180000" marR="180000" marT="9525" marB="0"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32%</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dirty="0">
                          <a:solidFill>
                            <a:schemeClr val="tx1"/>
                          </a:solidFill>
                          <a:latin typeface="+mn-lt"/>
                          <a:ea typeface="+mn-ea"/>
                          <a:cs typeface="+mn-cs"/>
                        </a:rPr>
                        <a:t>18%</a:t>
                      </a:r>
                    </a:p>
                  </a:txBody>
                  <a:tcPr anchor="ctr">
                    <a:lnL w="12700" cmpd="sng">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79304">
                <a:tc>
                  <a:txBody>
                    <a:bodyPr/>
                    <a:lstStyle/>
                    <a:p>
                      <a:r>
                        <a:rPr lang="en-US" sz="1100" b="0">
                          <a:solidFill>
                            <a:schemeClr val="tx1"/>
                          </a:solidFill>
                          <a:latin typeface="+mn-lt"/>
                        </a:rPr>
                        <a:t>Net debt / Equity</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0" kern="1200">
                          <a:solidFill>
                            <a:schemeClr val="tx1"/>
                          </a:solidFill>
                          <a:latin typeface="+mn-lt"/>
                          <a:ea typeface="+mn-ea"/>
                          <a:cs typeface="+mn-cs"/>
                        </a:rPr>
                        <a:t>22%</a:t>
                      </a:r>
                    </a:p>
                  </a:txBody>
                  <a:tcPr marL="180000" marR="180000" marT="9525" marB="0"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0" kern="1200">
                          <a:solidFill>
                            <a:schemeClr val="tx1"/>
                          </a:solidFill>
                          <a:latin typeface="+mn-lt"/>
                          <a:ea typeface="+mn-ea"/>
                          <a:cs typeface="+mn-cs"/>
                        </a:rPr>
                        <a:t>15%</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kern="1200" dirty="0">
                          <a:solidFill>
                            <a:schemeClr val="tx1"/>
                          </a:solidFill>
                          <a:latin typeface="+mn-lt"/>
                          <a:ea typeface="+mn-ea"/>
                          <a:cs typeface="+mn-cs"/>
                        </a:rPr>
                        <a:t>38%</a:t>
                      </a:r>
                    </a:p>
                  </a:txBody>
                  <a:tcPr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4"/>
                  </a:ext>
                </a:extLst>
              </a:tr>
              <a:tr h="279304">
                <a:tc>
                  <a:txBody>
                    <a:bodyPr/>
                    <a:lstStyle/>
                    <a:p>
                      <a:r>
                        <a:rPr lang="en-US" sz="1100">
                          <a:solidFill>
                            <a:schemeClr val="tx1"/>
                          </a:solidFill>
                          <a:latin typeface="+mn-lt"/>
                        </a:rPr>
                        <a:t>Net debt / EBITDA</a:t>
                      </a:r>
                      <a:r>
                        <a:rPr lang="en-US" sz="1100" baseline="30000">
                          <a:solidFill>
                            <a:schemeClr val="tx1"/>
                          </a:solidFill>
                          <a:latin typeface="+mn-lt"/>
                        </a:rPr>
                        <a:t>2)</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0.98</a:t>
                      </a:r>
                    </a:p>
                  </a:txBody>
                  <a:tcPr marL="180000" marR="180000" marT="9525" marB="0"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0.65</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dirty="0">
                          <a:solidFill>
                            <a:schemeClr val="tx1"/>
                          </a:solidFill>
                          <a:latin typeface="+mn-lt"/>
                          <a:ea typeface="+mn-ea"/>
                          <a:cs typeface="+mn-cs"/>
                        </a:rPr>
                        <a:t>1.96</a:t>
                      </a:r>
                    </a:p>
                  </a:txBody>
                  <a:tcPr anchor="ctr">
                    <a:lnL w="12700" cmpd="sng">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bl>
          </a:graphicData>
        </a:graphic>
      </p:graphicFrame>
      <p:sp>
        <p:nvSpPr>
          <p:cNvPr id="4" name="textruta 3">
            <a:extLst>
              <a:ext uri="{FF2B5EF4-FFF2-40B4-BE49-F238E27FC236}">
                <a16:creationId xmlns:a16="http://schemas.microsoft.com/office/drawing/2014/main" id="{C77983AD-CE33-7334-61F2-FFB51C3BCE0D}"/>
              </a:ext>
            </a:extLst>
          </p:cNvPr>
          <p:cNvSpPr txBox="1"/>
          <p:nvPr/>
        </p:nvSpPr>
        <p:spPr>
          <a:xfrm>
            <a:off x="767407" y="6023926"/>
            <a:ext cx="10657183" cy="408382"/>
          </a:xfrm>
          <a:prstGeom prst="rect">
            <a:avLst/>
          </a:prstGeom>
          <a:noFill/>
        </p:spPr>
        <p:txBody>
          <a:bodyPr wrap="square" lIns="180000" tIns="0" rIns="180000" bIns="0" rtlCol="0" anchor="b">
            <a:spAutoFit/>
          </a:bodyPr>
          <a:lstStyle/>
          <a:p>
            <a:pPr>
              <a:lnSpc>
                <a:spcPts val="1100"/>
              </a:lnSpc>
            </a:pPr>
            <a:r>
              <a:rPr lang="en-US" sz="700" baseline="30000"/>
              <a:t>1)</a:t>
            </a:r>
            <a:r>
              <a:rPr lang="en-US" sz="700"/>
              <a:t> Deferred tax assets and liabilities + Income tax receivables and payables.</a:t>
            </a:r>
          </a:p>
          <a:p>
            <a:pPr>
              <a:lnSpc>
                <a:spcPts val="1100"/>
              </a:lnSpc>
            </a:pPr>
            <a:r>
              <a:rPr lang="en-US" sz="700" baseline="30000"/>
              <a:t>2)</a:t>
            </a:r>
            <a:r>
              <a:rPr lang="en-US" sz="700"/>
              <a:t> Operating income adjusted for fair value allocations and amortization of intangible assets identified in connection with business acquisitions and for restructuring costs. Calculated based on the last twelve months.</a:t>
            </a:r>
          </a:p>
          <a:p>
            <a:pPr>
              <a:lnSpc>
                <a:spcPts val="1100"/>
              </a:lnSpc>
            </a:pPr>
            <a:r>
              <a:rPr lang="en-US" sz="700" baseline="30000"/>
              <a:t>3)</a:t>
            </a:r>
            <a:r>
              <a:rPr lang="en-US" sz="700"/>
              <a:t> Including restructuring provision and derivatives. </a:t>
            </a:r>
          </a:p>
        </p:txBody>
      </p:sp>
      <p:sp>
        <p:nvSpPr>
          <p:cNvPr id="3" name="Rubrik 11">
            <a:extLst>
              <a:ext uri="{FF2B5EF4-FFF2-40B4-BE49-F238E27FC236}">
                <a16:creationId xmlns:a16="http://schemas.microsoft.com/office/drawing/2014/main" id="{1CDAC723-C908-664E-5C89-6BB5EF268CD2}"/>
              </a:ext>
            </a:extLst>
          </p:cNvPr>
          <p:cNvSpPr>
            <a:spLocks noGrp="1"/>
          </p:cNvSpPr>
          <p:nvPr>
            <p:ph type="title"/>
          </p:nvPr>
        </p:nvSpPr>
        <p:spPr>
          <a:xfrm>
            <a:off x="407987" y="410400"/>
            <a:ext cx="11376025" cy="595802"/>
          </a:xfrm>
        </p:spPr>
        <p:txBody>
          <a:bodyPr wrap="square" tIns="270000">
            <a:spAutoFit/>
          </a:bodyPr>
          <a:lstStyle/>
          <a:p>
            <a:r>
              <a:rPr lang="en-US" sz="2000">
                <a:solidFill>
                  <a:schemeClr val="tx1"/>
                </a:solidFill>
              </a:rPr>
              <a:t>Financial Position</a:t>
            </a:r>
          </a:p>
        </p:txBody>
      </p:sp>
    </p:spTree>
    <p:extLst>
      <p:ext uri="{BB962C8B-B14F-4D97-AF65-F5344CB8AC3E}">
        <p14:creationId xmlns:p14="http://schemas.microsoft.com/office/powerpoint/2010/main" val="983512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4841FFBD-E779-CD63-F370-29B39006A408}"/>
              </a:ext>
            </a:extLst>
          </p:cNvPr>
          <p:cNvSpPr>
            <a:spLocks noGrp="1"/>
          </p:cNvSpPr>
          <p:nvPr>
            <p:ph type="body" sz="quarter" idx="13"/>
          </p:nvPr>
        </p:nvSpPr>
        <p:spPr>
          <a:xfrm>
            <a:off x="767408" y="4098992"/>
            <a:ext cx="3168351" cy="702436"/>
          </a:xfrm>
        </p:spPr>
        <p:txBody>
          <a:bodyPr lIns="0" tIns="0" rIns="0" bIns="0"/>
          <a:lstStyle/>
          <a:p>
            <a:pPr>
              <a:lnSpc>
                <a:spcPts val="1400"/>
              </a:lnSpc>
            </a:pPr>
            <a:r>
              <a:rPr lang="en-US" sz="1200"/>
              <a:t>Organic growth of 5% over a business cycle</a:t>
            </a:r>
          </a:p>
          <a:p>
            <a:pPr>
              <a:lnSpc>
                <a:spcPts val="1400"/>
              </a:lnSpc>
            </a:pPr>
            <a:endParaRPr lang="en-US" sz="1000"/>
          </a:p>
          <a:p>
            <a:pPr>
              <a:lnSpc>
                <a:spcPts val="1400"/>
              </a:lnSpc>
            </a:pPr>
            <a:r>
              <a:rPr lang="en-US" sz="900">
                <a:solidFill>
                  <a:schemeClr val="bg1">
                    <a:alpha val="50000"/>
                  </a:schemeClr>
                </a:solidFill>
              </a:rPr>
              <a:t>Consider acquisitions to reach new markets or to strengthen current market positions.</a:t>
            </a:r>
          </a:p>
        </p:txBody>
      </p:sp>
      <p:sp>
        <p:nvSpPr>
          <p:cNvPr id="4" name="Platshållare för text 3">
            <a:extLst>
              <a:ext uri="{FF2B5EF4-FFF2-40B4-BE49-F238E27FC236}">
                <a16:creationId xmlns:a16="http://schemas.microsoft.com/office/drawing/2014/main" id="{9DFF8DFC-A205-97A7-1040-F60AFE241F4A}"/>
              </a:ext>
            </a:extLst>
          </p:cNvPr>
          <p:cNvSpPr>
            <a:spLocks noGrp="1"/>
          </p:cNvSpPr>
          <p:nvPr>
            <p:ph type="body" sz="quarter" idx="14"/>
          </p:nvPr>
        </p:nvSpPr>
        <p:spPr>
          <a:xfrm>
            <a:off x="767408" y="3233146"/>
            <a:ext cx="3168352" cy="609398"/>
          </a:xfrm>
        </p:spPr>
        <p:txBody>
          <a:bodyPr lIns="0" tIns="0" rIns="0" bIns="0"/>
          <a:lstStyle/>
          <a:p>
            <a:r>
              <a:rPr lang="sv-SE" sz="4400"/>
              <a:t>&gt; 5%</a:t>
            </a:r>
          </a:p>
        </p:txBody>
      </p:sp>
      <p:sp>
        <p:nvSpPr>
          <p:cNvPr id="5" name="Platshållare för text 4">
            <a:extLst>
              <a:ext uri="{FF2B5EF4-FFF2-40B4-BE49-F238E27FC236}">
                <a16:creationId xmlns:a16="http://schemas.microsoft.com/office/drawing/2014/main" id="{F5A938FF-8755-15F6-99FD-4D05E7E3EB38}"/>
              </a:ext>
            </a:extLst>
          </p:cNvPr>
          <p:cNvSpPr>
            <a:spLocks noGrp="1"/>
          </p:cNvSpPr>
          <p:nvPr>
            <p:ph type="body" sz="quarter" idx="15"/>
          </p:nvPr>
        </p:nvSpPr>
        <p:spPr>
          <a:xfrm>
            <a:off x="4511824" y="4098992"/>
            <a:ext cx="3168351" cy="522900"/>
          </a:xfrm>
        </p:spPr>
        <p:txBody>
          <a:bodyPr lIns="0" tIns="0" rIns="0" bIns="0"/>
          <a:lstStyle/>
          <a:p>
            <a:pPr>
              <a:lnSpc>
                <a:spcPts val="1400"/>
              </a:lnSpc>
            </a:pPr>
            <a:r>
              <a:rPr lang="en-US" sz="1200"/>
              <a:t>Top line growth – premium focus</a:t>
            </a:r>
          </a:p>
          <a:p>
            <a:pPr>
              <a:lnSpc>
                <a:spcPts val="1400"/>
              </a:lnSpc>
            </a:pPr>
            <a:endParaRPr lang="en-US" sz="1000"/>
          </a:p>
          <a:p>
            <a:pPr>
              <a:lnSpc>
                <a:spcPts val="1400"/>
              </a:lnSpc>
            </a:pPr>
            <a:r>
              <a:rPr lang="en-US" sz="900">
                <a:solidFill>
                  <a:schemeClr val="bg1">
                    <a:alpha val="50000"/>
                  </a:schemeClr>
                </a:solidFill>
              </a:rPr>
              <a:t>Improvements in manufacturing, sourcing and logistics.</a:t>
            </a:r>
          </a:p>
        </p:txBody>
      </p:sp>
      <p:sp>
        <p:nvSpPr>
          <p:cNvPr id="6" name="Platshållare för text 5">
            <a:extLst>
              <a:ext uri="{FF2B5EF4-FFF2-40B4-BE49-F238E27FC236}">
                <a16:creationId xmlns:a16="http://schemas.microsoft.com/office/drawing/2014/main" id="{F0C289E6-3648-2DEF-DD64-252525E8D472}"/>
              </a:ext>
            </a:extLst>
          </p:cNvPr>
          <p:cNvSpPr>
            <a:spLocks noGrp="1"/>
          </p:cNvSpPr>
          <p:nvPr>
            <p:ph type="body" sz="quarter" idx="16"/>
          </p:nvPr>
        </p:nvSpPr>
        <p:spPr>
          <a:xfrm>
            <a:off x="4511824" y="3233146"/>
            <a:ext cx="3168352" cy="609398"/>
          </a:xfrm>
        </p:spPr>
        <p:txBody>
          <a:bodyPr lIns="0" tIns="0" rIns="0" bIns="0"/>
          <a:lstStyle/>
          <a:p>
            <a:r>
              <a:rPr lang="sv-SE" sz="4400"/>
              <a:t>&gt; 10%</a:t>
            </a:r>
          </a:p>
        </p:txBody>
      </p:sp>
      <p:sp>
        <p:nvSpPr>
          <p:cNvPr id="7" name="Platshållare för text 6">
            <a:extLst>
              <a:ext uri="{FF2B5EF4-FFF2-40B4-BE49-F238E27FC236}">
                <a16:creationId xmlns:a16="http://schemas.microsoft.com/office/drawing/2014/main" id="{3EE417E4-521E-D5D6-9493-47ECB61BA2BF}"/>
              </a:ext>
            </a:extLst>
          </p:cNvPr>
          <p:cNvSpPr>
            <a:spLocks noGrp="1"/>
          </p:cNvSpPr>
          <p:nvPr>
            <p:ph type="body" sz="quarter" idx="17"/>
          </p:nvPr>
        </p:nvSpPr>
        <p:spPr>
          <a:xfrm>
            <a:off x="8256241" y="4098992"/>
            <a:ext cx="3168351" cy="179536"/>
          </a:xfrm>
        </p:spPr>
        <p:txBody>
          <a:bodyPr lIns="0" tIns="0" rIns="0" bIns="0"/>
          <a:lstStyle/>
          <a:p>
            <a:pPr>
              <a:lnSpc>
                <a:spcPts val="1400"/>
              </a:lnSpc>
            </a:pPr>
            <a:r>
              <a:rPr lang="en-US" sz="1200"/>
              <a:t>Target at least 40% of net profit</a:t>
            </a:r>
          </a:p>
        </p:txBody>
      </p:sp>
      <p:sp>
        <p:nvSpPr>
          <p:cNvPr id="8" name="Platshållare för text 7">
            <a:extLst>
              <a:ext uri="{FF2B5EF4-FFF2-40B4-BE49-F238E27FC236}">
                <a16:creationId xmlns:a16="http://schemas.microsoft.com/office/drawing/2014/main" id="{3C2B33A3-151F-FB4C-5C0B-C21771459657}"/>
              </a:ext>
            </a:extLst>
          </p:cNvPr>
          <p:cNvSpPr>
            <a:spLocks noGrp="1"/>
          </p:cNvSpPr>
          <p:nvPr>
            <p:ph type="body" sz="quarter" idx="18"/>
          </p:nvPr>
        </p:nvSpPr>
        <p:spPr>
          <a:xfrm>
            <a:off x="8256241" y="3233146"/>
            <a:ext cx="3168352" cy="609398"/>
          </a:xfrm>
        </p:spPr>
        <p:txBody>
          <a:bodyPr lIns="0" tIns="0" rIns="0" bIns="0"/>
          <a:lstStyle/>
          <a:p>
            <a:r>
              <a:rPr lang="sv-SE" sz="4400"/>
              <a:t>40+%</a:t>
            </a:r>
          </a:p>
        </p:txBody>
      </p:sp>
      <p:sp>
        <p:nvSpPr>
          <p:cNvPr id="9" name="Platshållare för text 8">
            <a:extLst>
              <a:ext uri="{FF2B5EF4-FFF2-40B4-BE49-F238E27FC236}">
                <a16:creationId xmlns:a16="http://schemas.microsoft.com/office/drawing/2014/main" id="{9E23D6D4-DF7D-C2EB-5813-C92F7CB34ECC}"/>
              </a:ext>
            </a:extLst>
          </p:cNvPr>
          <p:cNvSpPr>
            <a:spLocks noGrp="1"/>
          </p:cNvSpPr>
          <p:nvPr>
            <p:ph type="body" sz="quarter" idx="19"/>
          </p:nvPr>
        </p:nvSpPr>
        <p:spPr>
          <a:xfrm>
            <a:off x="767408" y="2780928"/>
            <a:ext cx="3168351" cy="169277"/>
          </a:xfrm>
        </p:spPr>
        <p:txBody>
          <a:bodyPr lIns="0" tIns="0" rIns="0" bIns="0"/>
          <a:lstStyle/>
          <a:p>
            <a:r>
              <a:rPr lang="sv-SE"/>
              <a:t>SALES GROWTH</a:t>
            </a:r>
          </a:p>
        </p:txBody>
      </p:sp>
      <p:sp>
        <p:nvSpPr>
          <p:cNvPr id="10" name="Platshållare för text 9">
            <a:extLst>
              <a:ext uri="{FF2B5EF4-FFF2-40B4-BE49-F238E27FC236}">
                <a16:creationId xmlns:a16="http://schemas.microsoft.com/office/drawing/2014/main" id="{D90B0978-8F1F-3204-09A0-74DBE62E39C6}"/>
              </a:ext>
            </a:extLst>
          </p:cNvPr>
          <p:cNvSpPr>
            <a:spLocks noGrp="1"/>
          </p:cNvSpPr>
          <p:nvPr>
            <p:ph type="body" sz="quarter" idx="20"/>
          </p:nvPr>
        </p:nvSpPr>
        <p:spPr>
          <a:xfrm>
            <a:off x="4511824" y="2780928"/>
            <a:ext cx="3168351" cy="169277"/>
          </a:xfrm>
        </p:spPr>
        <p:txBody>
          <a:bodyPr lIns="0" tIns="0" rIns="0" bIns="0"/>
          <a:lstStyle/>
          <a:p>
            <a:r>
              <a:rPr lang="sv-SE"/>
              <a:t>OPERATING MARGIN</a:t>
            </a:r>
          </a:p>
        </p:txBody>
      </p:sp>
      <p:sp>
        <p:nvSpPr>
          <p:cNvPr id="11" name="Platshållare för text 10">
            <a:extLst>
              <a:ext uri="{FF2B5EF4-FFF2-40B4-BE49-F238E27FC236}">
                <a16:creationId xmlns:a16="http://schemas.microsoft.com/office/drawing/2014/main" id="{10854B08-9E4F-FEC0-8E10-72862A8B368E}"/>
              </a:ext>
            </a:extLst>
          </p:cNvPr>
          <p:cNvSpPr>
            <a:spLocks noGrp="1"/>
          </p:cNvSpPr>
          <p:nvPr>
            <p:ph type="body" sz="quarter" idx="21"/>
          </p:nvPr>
        </p:nvSpPr>
        <p:spPr>
          <a:xfrm>
            <a:off x="8256241" y="2780928"/>
            <a:ext cx="3168351" cy="169277"/>
          </a:xfrm>
        </p:spPr>
        <p:txBody>
          <a:bodyPr lIns="0" tIns="0" rIns="0" bIns="0"/>
          <a:lstStyle/>
          <a:p>
            <a:r>
              <a:rPr lang="sv-SE"/>
              <a:t>DIVIDEND PAYOUT RATIO</a:t>
            </a:r>
          </a:p>
        </p:txBody>
      </p:sp>
      <p:sp>
        <p:nvSpPr>
          <p:cNvPr id="12" name="Rubrik 11">
            <a:extLst>
              <a:ext uri="{FF2B5EF4-FFF2-40B4-BE49-F238E27FC236}">
                <a16:creationId xmlns:a16="http://schemas.microsoft.com/office/drawing/2014/main" id="{336508EB-6184-4DA0-8C0A-3F1160DF9426}"/>
              </a:ext>
            </a:extLst>
          </p:cNvPr>
          <p:cNvSpPr>
            <a:spLocks noGrp="1"/>
          </p:cNvSpPr>
          <p:nvPr>
            <p:ph type="title"/>
          </p:nvPr>
        </p:nvSpPr>
        <p:spPr>
          <a:xfrm>
            <a:off x="407987" y="410400"/>
            <a:ext cx="11376025" cy="1019080"/>
          </a:xfrm>
        </p:spPr>
        <p:txBody>
          <a:bodyPr tIns="360000">
            <a:spAutoFit/>
          </a:bodyPr>
          <a:lstStyle/>
          <a:p>
            <a:r>
              <a:rPr lang="en-US"/>
              <a:t>Financial Targets</a:t>
            </a:r>
          </a:p>
        </p:txBody>
      </p:sp>
      <p:cxnSp>
        <p:nvCxnSpPr>
          <p:cNvPr id="14" name="Rak 13">
            <a:extLst>
              <a:ext uri="{FF2B5EF4-FFF2-40B4-BE49-F238E27FC236}">
                <a16:creationId xmlns:a16="http://schemas.microsoft.com/office/drawing/2014/main" id="{D6EEEBD9-FFB6-1D6D-3B94-B38E23292CEE}"/>
              </a:ext>
            </a:extLst>
          </p:cNvPr>
          <p:cNvCxnSpPr>
            <a:cxnSpLocks/>
          </p:cNvCxnSpPr>
          <p:nvPr/>
        </p:nvCxnSpPr>
        <p:spPr>
          <a:xfrm>
            <a:off x="767408" y="3086579"/>
            <a:ext cx="3168352" cy="0"/>
          </a:xfrm>
          <a:prstGeom prst="line">
            <a:avLst/>
          </a:prstGeom>
          <a:ln w="1270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25" name="Rak 24">
            <a:extLst>
              <a:ext uri="{FF2B5EF4-FFF2-40B4-BE49-F238E27FC236}">
                <a16:creationId xmlns:a16="http://schemas.microsoft.com/office/drawing/2014/main" id="{A191589D-011F-544C-4CB9-B0C0E665BEBC}"/>
              </a:ext>
            </a:extLst>
          </p:cNvPr>
          <p:cNvCxnSpPr>
            <a:cxnSpLocks/>
          </p:cNvCxnSpPr>
          <p:nvPr/>
        </p:nvCxnSpPr>
        <p:spPr>
          <a:xfrm>
            <a:off x="8256240" y="3086579"/>
            <a:ext cx="3168352" cy="0"/>
          </a:xfrm>
          <a:prstGeom prst="line">
            <a:avLst/>
          </a:prstGeom>
          <a:ln w="1270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26" name="Rak 25">
            <a:extLst>
              <a:ext uri="{FF2B5EF4-FFF2-40B4-BE49-F238E27FC236}">
                <a16:creationId xmlns:a16="http://schemas.microsoft.com/office/drawing/2014/main" id="{02B3F8E2-7162-5AAC-D2C8-2E338332E0E3}"/>
              </a:ext>
            </a:extLst>
          </p:cNvPr>
          <p:cNvCxnSpPr>
            <a:cxnSpLocks/>
          </p:cNvCxnSpPr>
          <p:nvPr/>
        </p:nvCxnSpPr>
        <p:spPr>
          <a:xfrm>
            <a:off x="4511824" y="3086579"/>
            <a:ext cx="3168352" cy="0"/>
          </a:xfrm>
          <a:prstGeom prst="line">
            <a:avLst/>
          </a:prstGeom>
          <a:ln w="1270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31" name="Rak 30">
            <a:extLst>
              <a:ext uri="{FF2B5EF4-FFF2-40B4-BE49-F238E27FC236}">
                <a16:creationId xmlns:a16="http://schemas.microsoft.com/office/drawing/2014/main" id="{6CE6D6E2-095A-84BB-9ED0-95ADC64A8BDF}"/>
              </a:ext>
            </a:extLst>
          </p:cNvPr>
          <p:cNvCxnSpPr>
            <a:cxnSpLocks/>
          </p:cNvCxnSpPr>
          <p:nvPr/>
        </p:nvCxnSpPr>
        <p:spPr>
          <a:xfrm>
            <a:off x="767408" y="3949330"/>
            <a:ext cx="3168352" cy="0"/>
          </a:xfrm>
          <a:prstGeom prst="line">
            <a:avLst/>
          </a:prstGeom>
          <a:ln w="1270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32" name="Rak 31">
            <a:extLst>
              <a:ext uri="{FF2B5EF4-FFF2-40B4-BE49-F238E27FC236}">
                <a16:creationId xmlns:a16="http://schemas.microsoft.com/office/drawing/2014/main" id="{43E4DDE1-CD73-F793-8DEC-E7FAA85025B2}"/>
              </a:ext>
            </a:extLst>
          </p:cNvPr>
          <p:cNvCxnSpPr>
            <a:cxnSpLocks/>
          </p:cNvCxnSpPr>
          <p:nvPr/>
        </p:nvCxnSpPr>
        <p:spPr>
          <a:xfrm>
            <a:off x="8256240" y="3949330"/>
            <a:ext cx="3168352" cy="0"/>
          </a:xfrm>
          <a:prstGeom prst="line">
            <a:avLst/>
          </a:prstGeom>
          <a:ln w="1270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33" name="Rak 32">
            <a:extLst>
              <a:ext uri="{FF2B5EF4-FFF2-40B4-BE49-F238E27FC236}">
                <a16:creationId xmlns:a16="http://schemas.microsoft.com/office/drawing/2014/main" id="{E87F0692-C26C-AC3B-ABBE-D244B33AE04A}"/>
              </a:ext>
            </a:extLst>
          </p:cNvPr>
          <p:cNvCxnSpPr>
            <a:cxnSpLocks/>
          </p:cNvCxnSpPr>
          <p:nvPr/>
        </p:nvCxnSpPr>
        <p:spPr>
          <a:xfrm>
            <a:off x="4511824" y="3949330"/>
            <a:ext cx="3168352" cy="0"/>
          </a:xfrm>
          <a:prstGeom prst="line">
            <a:avLst/>
          </a:prstGeom>
          <a:ln w="1270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sp>
        <p:nvSpPr>
          <p:cNvPr id="13" name="Platshållare för text 3">
            <a:extLst>
              <a:ext uri="{FF2B5EF4-FFF2-40B4-BE49-F238E27FC236}">
                <a16:creationId xmlns:a16="http://schemas.microsoft.com/office/drawing/2014/main" id="{62CF49E4-9953-6CA8-AC82-0B129073ED34}"/>
              </a:ext>
            </a:extLst>
          </p:cNvPr>
          <p:cNvSpPr txBox="1">
            <a:spLocks/>
          </p:cNvSpPr>
          <p:nvPr/>
        </p:nvSpPr>
        <p:spPr>
          <a:xfrm>
            <a:off x="767408" y="5623879"/>
            <a:ext cx="3168352" cy="443198"/>
          </a:xfrm>
          <a:prstGeom prst="rect">
            <a:avLst/>
          </a:prstGeom>
        </p:spPr>
        <p:txBody>
          <a:bodyPr wrap="square" lIns="0" tIns="0" rIns="0" bIns="0" anchor="b">
            <a:sp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-2.0% </a:t>
            </a:r>
            <a:r>
              <a:rPr lang="en-US" sz="1200" dirty="0"/>
              <a:t>at fixed exchange rates</a:t>
            </a:r>
          </a:p>
        </p:txBody>
      </p:sp>
      <p:sp>
        <p:nvSpPr>
          <p:cNvPr id="15" name="Platshållare för text 8">
            <a:extLst>
              <a:ext uri="{FF2B5EF4-FFF2-40B4-BE49-F238E27FC236}">
                <a16:creationId xmlns:a16="http://schemas.microsoft.com/office/drawing/2014/main" id="{DC7677B4-AE0B-017E-34F2-B6E76F735F1A}"/>
              </a:ext>
            </a:extLst>
          </p:cNvPr>
          <p:cNvSpPr txBox="1">
            <a:spLocks/>
          </p:cNvSpPr>
          <p:nvPr/>
        </p:nvSpPr>
        <p:spPr>
          <a:xfrm>
            <a:off x="767408" y="5174738"/>
            <a:ext cx="3168351" cy="169277"/>
          </a:xfrm>
          <a:prstGeom prst="rect">
            <a:avLst/>
          </a:prstGeom>
          <a:ln>
            <a:noFill/>
          </a:ln>
        </p:spPr>
        <p:txBody>
          <a:bodyPr wrap="square" lIns="0" tIns="0" rIns="0" bIns="0" anchor="b">
            <a:spAutoFit/>
          </a:bodyPr>
          <a:lstStyle>
            <a:lvl1pPr marL="0" indent="0" algn="l" defTabSz="914400" rtl="0" eaLnBrk="1" latinLnBrk="0" hangingPunct="1">
              <a:lnSpc>
                <a:spcPct val="100000"/>
              </a:lnSpc>
              <a:spcBef>
                <a:spcPts val="0"/>
              </a:spcBef>
              <a:buFont typeface="Arial" panose="020B0604020202020204" pitchFamily="34" charset="0"/>
              <a:buNone/>
              <a:defRPr sz="1100" b="0" kern="1200" spc="1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LTM 2023/24</a:t>
            </a:r>
          </a:p>
        </p:txBody>
      </p:sp>
      <p:cxnSp>
        <p:nvCxnSpPr>
          <p:cNvPr id="16" name="Rak 15">
            <a:extLst>
              <a:ext uri="{FF2B5EF4-FFF2-40B4-BE49-F238E27FC236}">
                <a16:creationId xmlns:a16="http://schemas.microsoft.com/office/drawing/2014/main" id="{7A969022-3D19-A07F-B6E6-6D9B8CB11657}"/>
              </a:ext>
            </a:extLst>
          </p:cNvPr>
          <p:cNvCxnSpPr>
            <a:cxnSpLocks/>
          </p:cNvCxnSpPr>
          <p:nvPr/>
        </p:nvCxnSpPr>
        <p:spPr>
          <a:xfrm>
            <a:off x="767408" y="5480389"/>
            <a:ext cx="3168352" cy="0"/>
          </a:xfrm>
          <a:prstGeom prst="line">
            <a:avLst/>
          </a:prstGeom>
          <a:ln w="1270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sp>
        <p:nvSpPr>
          <p:cNvPr id="22" name="Platshållare för text 3">
            <a:extLst>
              <a:ext uri="{FF2B5EF4-FFF2-40B4-BE49-F238E27FC236}">
                <a16:creationId xmlns:a16="http://schemas.microsoft.com/office/drawing/2014/main" id="{8BB62DEA-1F48-CC9C-8537-30668A873988}"/>
              </a:ext>
            </a:extLst>
          </p:cNvPr>
          <p:cNvSpPr txBox="1">
            <a:spLocks/>
          </p:cNvSpPr>
          <p:nvPr/>
        </p:nvSpPr>
        <p:spPr>
          <a:xfrm>
            <a:off x="4512690" y="5623879"/>
            <a:ext cx="3168352" cy="443198"/>
          </a:xfrm>
          <a:prstGeom prst="rect">
            <a:avLst/>
          </a:prstGeom>
        </p:spPr>
        <p:txBody>
          <a:bodyPr wrap="square" lIns="0" tIns="0" rIns="0" bIns="0" anchor="b">
            <a:sp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9.6%</a:t>
            </a:r>
          </a:p>
        </p:txBody>
      </p:sp>
      <p:sp>
        <p:nvSpPr>
          <p:cNvPr id="23" name="Platshållare för text 8">
            <a:extLst>
              <a:ext uri="{FF2B5EF4-FFF2-40B4-BE49-F238E27FC236}">
                <a16:creationId xmlns:a16="http://schemas.microsoft.com/office/drawing/2014/main" id="{BEA97043-3E62-1216-8BB3-AC98ED013909}"/>
              </a:ext>
            </a:extLst>
          </p:cNvPr>
          <p:cNvSpPr txBox="1">
            <a:spLocks/>
          </p:cNvSpPr>
          <p:nvPr/>
        </p:nvSpPr>
        <p:spPr>
          <a:xfrm>
            <a:off x="4512690" y="5174738"/>
            <a:ext cx="3168351" cy="169277"/>
          </a:xfrm>
          <a:prstGeom prst="rect">
            <a:avLst/>
          </a:prstGeom>
          <a:ln>
            <a:noFill/>
          </a:ln>
        </p:spPr>
        <p:txBody>
          <a:bodyPr wrap="square" lIns="0" tIns="0" rIns="0" bIns="0" anchor="b">
            <a:spAutoFit/>
          </a:bodyPr>
          <a:lstStyle>
            <a:lvl1pPr marL="0" indent="0" algn="l" defTabSz="914400" rtl="0" eaLnBrk="1" latinLnBrk="0" hangingPunct="1">
              <a:lnSpc>
                <a:spcPct val="100000"/>
              </a:lnSpc>
              <a:spcBef>
                <a:spcPts val="0"/>
              </a:spcBef>
              <a:buFont typeface="Arial" panose="020B0604020202020204" pitchFamily="34" charset="0"/>
              <a:buNone/>
              <a:defRPr sz="1100" b="0" kern="1200" spc="1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LTM 2023/24</a:t>
            </a:r>
          </a:p>
        </p:txBody>
      </p:sp>
      <p:cxnSp>
        <p:nvCxnSpPr>
          <p:cNvPr id="24" name="Rak 23">
            <a:extLst>
              <a:ext uri="{FF2B5EF4-FFF2-40B4-BE49-F238E27FC236}">
                <a16:creationId xmlns:a16="http://schemas.microsoft.com/office/drawing/2014/main" id="{178EDFBE-1132-B417-48B2-22155F0A1A5B}"/>
              </a:ext>
            </a:extLst>
          </p:cNvPr>
          <p:cNvCxnSpPr>
            <a:cxnSpLocks/>
          </p:cNvCxnSpPr>
          <p:nvPr/>
        </p:nvCxnSpPr>
        <p:spPr>
          <a:xfrm>
            <a:off x="4512690" y="5480389"/>
            <a:ext cx="3168352" cy="0"/>
          </a:xfrm>
          <a:prstGeom prst="line">
            <a:avLst/>
          </a:prstGeom>
          <a:ln w="1270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sp>
        <p:nvSpPr>
          <p:cNvPr id="29" name="Platshållare för text 3">
            <a:extLst>
              <a:ext uri="{FF2B5EF4-FFF2-40B4-BE49-F238E27FC236}">
                <a16:creationId xmlns:a16="http://schemas.microsoft.com/office/drawing/2014/main" id="{546A742C-1895-F8AD-BCE3-B87382BF139A}"/>
              </a:ext>
            </a:extLst>
          </p:cNvPr>
          <p:cNvSpPr txBox="1">
            <a:spLocks/>
          </p:cNvSpPr>
          <p:nvPr/>
        </p:nvSpPr>
        <p:spPr>
          <a:xfrm>
            <a:off x="8257972" y="5623879"/>
            <a:ext cx="3168352" cy="443198"/>
          </a:xfrm>
          <a:prstGeom prst="rect">
            <a:avLst/>
          </a:prstGeom>
        </p:spPr>
        <p:txBody>
          <a:bodyPr wrap="square" lIns="0" tIns="0" rIns="0" bIns="0" anchor="b">
            <a:sp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5.00 SEK </a:t>
            </a:r>
            <a:r>
              <a:rPr lang="sv-SE" sz="1200"/>
              <a:t>(60%)</a:t>
            </a:r>
          </a:p>
        </p:txBody>
      </p:sp>
      <p:sp>
        <p:nvSpPr>
          <p:cNvPr id="30" name="Platshållare för text 8">
            <a:extLst>
              <a:ext uri="{FF2B5EF4-FFF2-40B4-BE49-F238E27FC236}">
                <a16:creationId xmlns:a16="http://schemas.microsoft.com/office/drawing/2014/main" id="{6E691E0F-893C-3DB1-F344-73239A389938}"/>
              </a:ext>
            </a:extLst>
          </p:cNvPr>
          <p:cNvSpPr txBox="1">
            <a:spLocks/>
          </p:cNvSpPr>
          <p:nvPr/>
        </p:nvSpPr>
        <p:spPr>
          <a:xfrm>
            <a:off x="8257972" y="5174738"/>
            <a:ext cx="3168351" cy="169277"/>
          </a:xfrm>
          <a:prstGeom prst="rect">
            <a:avLst/>
          </a:prstGeom>
          <a:ln>
            <a:noFill/>
          </a:ln>
        </p:spPr>
        <p:txBody>
          <a:bodyPr wrap="square" lIns="0" tIns="0" rIns="0" bIns="0" anchor="b">
            <a:spAutoFit/>
          </a:bodyPr>
          <a:lstStyle>
            <a:lvl1pPr marL="0" indent="0" algn="l" defTabSz="914400" rtl="0" eaLnBrk="1" latinLnBrk="0" hangingPunct="1">
              <a:lnSpc>
                <a:spcPct val="100000"/>
              </a:lnSpc>
              <a:spcBef>
                <a:spcPts val="0"/>
              </a:spcBef>
              <a:buFont typeface="Arial" panose="020B0604020202020204" pitchFamily="34" charset="0"/>
              <a:buNone/>
              <a:defRPr sz="1100" b="0" kern="1200" spc="1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2023</a:t>
            </a:r>
          </a:p>
        </p:txBody>
      </p:sp>
      <p:cxnSp>
        <p:nvCxnSpPr>
          <p:cNvPr id="34" name="Rak 33">
            <a:extLst>
              <a:ext uri="{FF2B5EF4-FFF2-40B4-BE49-F238E27FC236}">
                <a16:creationId xmlns:a16="http://schemas.microsoft.com/office/drawing/2014/main" id="{49C3DEF9-131D-BB1D-8143-6F3BC86D8EB6}"/>
              </a:ext>
            </a:extLst>
          </p:cNvPr>
          <p:cNvCxnSpPr>
            <a:cxnSpLocks/>
          </p:cNvCxnSpPr>
          <p:nvPr/>
        </p:nvCxnSpPr>
        <p:spPr>
          <a:xfrm>
            <a:off x="8257972" y="5480389"/>
            <a:ext cx="3168352" cy="0"/>
          </a:xfrm>
          <a:prstGeom prst="line">
            <a:avLst/>
          </a:prstGeom>
          <a:ln w="1270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2893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7" descr="En bild som visar person, klädsel, Människoansikte, vägg&#10;&#10;Automatiskt genererad beskrivning">
            <a:extLst>
              <a:ext uri="{FF2B5EF4-FFF2-40B4-BE49-F238E27FC236}">
                <a16:creationId xmlns:a16="http://schemas.microsoft.com/office/drawing/2014/main" id="{A89C1C2C-EC8F-5121-CC3E-672600158585}"/>
              </a:ext>
            </a:extLst>
          </p:cNvPr>
          <p:cNvPicPr>
            <a:picLocks noGrp="1" noChangeAspect="1"/>
          </p:cNvPicPr>
          <p:nvPr>
            <p:ph type="pic" sz="quarter" idx="15"/>
          </p:nvPr>
        </p:nvPicPr>
        <p:blipFill>
          <a:blip r:embed="rId2" cstate="screen">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a:ext>
            </a:extLst>
          </a:blip>
          <a:srcRect/>
          <a:stretch>
            <a:fillRect/>
          </a:stretch>
        </p:blipFill>
        <p:spPr/>
      </p:pic>
      <p:sp>
        <p:nvSpPr>
          <p:cNvPr id="4" name="Rubrik 3">
            <a:extLst>
              <a:ext uri="{FF2B5EF4-FFF2-40B4-BE49-F238E27FC236}">
                <a16:creationId xmlns:a16="http://schemas.microsoft.com/office/drawing/2014/main" id="{63B4AA68-8F74-0F5B-BF9A-543996A1A4DB}"/>
              </a:ext>
            </a:extLst>
          </p:cNvPr>
          <p:cNvSpPr>
            <a:spLocks noGrp="1"/>
          </p:cNvSpPr>
          <p:nvPr>
            <p:ph type="title"/>
          </p:nvPr>
        </p:nvSpPr>
        <p:spPr>
          <a:xfrm>
            <a:off x="407988" y="410400"/>
            <a:ext cx="3186112" cy="1628477"/>
          </a:xfrm>
        </p:spPr>
        <p:txBody>
          <a:bodyPr tIns="360000"/>
          <a:lstStyle/>
          <a:p>
            <a:r>
              <a:rPr lang="en-US" sz="4400"/>
              <a:t>Summary Q1 2024</a:t>
            </a:r>
          </a:p>
        </p:txBody>
      </p:sp>
      <p:sp>
        <p:nvSpPr>
          <p:cNvPr id="6" name="Platshållare för text 6">
            <a:extLst>
              <a:ext uri="{FF2B5EF4-FFF2-40B4-BE49-F238E27FC236}">
                <a16:creationId xmlns:a16="http://schemas.microsoft.com/office/drawing/2014/main" id="{0D225D03-EC46-D29E-B4AB-4362EB6F6A35}"/>
              </a:ext>
            </a:extLst>
          </p:cNvPr>
          <p:cNvSpPr txBox="1">
            <a:spLocks/>
          </p:cNvSpPr>
          <p:nvPr/>
        </p:nvSpPr>
        <p:spPr>
          <a:xfrm>
            <a:off x="407989" y="2265528"/>
            <a:ext cx="3383756" cy="4193860"/>
          </a:xfrm>
          <a:prstGeom prst="rect">
            <a:avLst/>
          </a:prstGeom>
        </p:spPr>
        <p:txBody>
          <a:bodyPr wrap="square" lIns="360000" tIns="0" rIns="270000" bIns="360000" anchor="b">
            <a:spAutoFit/>
          </a:bodyPr>
          <a:lstStyle>
            <a:lvl1pPr marL="0" indent="0" algn="l" defTabSz="914400" rtl="0" eaLnBrk="1" latinLnBrk="0" hangingPunct="1">
              <a:lnSpc>
                <a:spcPts val="1600"/>
              </a:lnSpc>
              <a:spcBef>
                <a:spcPts val="0"/>
              </a:spcBef>
              <a:buFont typeface="Arial" panose="020B0604020202020204" pitchFamily="34" charset="0"/>
              <a:buNone/>
              <a:defRPr sz="11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705" indent="-179705">
              <a:lnSpc>
                <a:spcPts val="1800"/>
              </a:lnSpc>
              <a:spcAft>
                <a:spcPts val="1200"/>
              </a:spcAft>
              <a:buSzPct val="100000"/>
              <a:buFont typeface="Systemtypsnitt normalt"/>
              <a:buChar char="–"/>
            </a:pPr>
            <a:r>
              <a:rPr lang="en-US" sz="1400">
                <a:cs typeface="Arial"/>
              </a:rPr>
              <a:t>Market data indicates a softer Q1 compared to last year, reflected in net sales</a:t>
            </a:r>
            <a:endParaRPr lang="en-US"/>
          </a:p>
          <a:p>
            <a:pPr marL="179705" indent="-179705">
              <a:lnSpc>
                <a:spcPts val="1800"/>
              </a:lnSpc>
              <a:spcAft>
                <a:spcPts val="1200"/>
              </a:spcAft>
              <a:buSzPct val="100000"/>
              <a:buFont typeface="Systemtypsnitt normalt"/>
              <a:buChar char="–"/>
            </a:pPr>
            <a:r>
              <a:rPr lang="en-US" sz="1400"/>
              <a:t>Improved operating income, being the highest first quarter measured</a:t>
            </a:r>
            <a:endParaRPr lang="en-US" sz="1400">
              <a:cs typeface="Arial"/>
            </a:endParaRPr>
          </a:p>
          <a:p>
            <a:pPr marL="179705" indent="-179705">
              <a:lnSpc>
                <a:spcPts val="1800"/>
              </a:lnSpc>
              <a:spcAft>
                <a:spcPts val="1200"/>
              </a:spcAft>
              <a:buSzPct val="100000"/>
              <a:buFont typeface="Systemtypsnitt normalt"/>
              <a:buChar char="–"/>
            </a:pPr>
            <a:r>
              <a:rPr lang="en-US" sz="1400"/>
              <a:t>Gross profit increased by 11.2% compared to the same period previous year</a:t>
            </a:r>
            <a:endParaRPr lang="en-US" sz="1400">
              <a:cs typeface="Arial"/>
            </a:endParaRPr>
          </a:p>
          <a:p>
            <a:pPr marL="179705" indent="-179705">
              <a:lnSpc>
                <a:spcPts val="1800"/>
              </a:lnSpc>
              <a:spcAft>
                <a:spcPts val="1200"/>
              </a:spcAft>
              <a:buSzPct val="100000"/>
              <a:buFont typeface="Systemtypsnitt normalt"/>
              <a:buChar char="–"/>
            </a:pPr>
            <a:r>
              <a:rPr lang="en-US" sz="1400"/>
              <a:t>Continued expansion in food packaging with strategically niched acquisitions</a:t>
            </a:r>
            <a:endParaRPr lang="en-US" sz="1400">
              <a:cs typeface="Arial"/>
            </a:endParaRPr>
          </a:p>
          <a:p>
            <a:pPr marL="179705" indent="-179705">
              <a:lnSpc>
                <a:spcPts val="1800"/>
              </a:lnSpc>
              <a:spcAft>
                <a:spcPts val="1200"/>
              </a:spcAft>
              <a:buSzPct val="100000"/>
              <a:buFont typeface="Systemtypsnitt normalt"/>
              <a:buChar char="–"/>
            </a:pPr>
            <a:r>
              <a:rPr lang="en-US" sz="1400"/>
              <a:t>Continued strong financial position</a:t>
            </a:r>
            <a:endParaRPr lang="en-US" sz="1400">
              <a:solidFill>
                <a:schemeClr val="tx1"/>
              </a:solidFill>
              <a:cs typeface="Arial"/>
            </a:endParaRPr>
          </a:p>
        </p:txBody>
      </p:sp>
      <p:sp>
        <p:nvSpPr>
          <p:cNvPr id="9" name="Platshållare för bildnummer 3">
            <a:extLst>
              <a:ext uri="{FF2B5EF4-FFF2-40B4-BE49-F238E27FC236}">
                <a16:creationId xmlns:a16="http://schemas.microsoft.com/office/drawing/2014/main" id="{D62231AA-04D8-D009-68CA-8C530401352E}"/>
              </a:ext>
            </a:extLst>
          </p:cNvPr>
          <p:cNvSpPr txBox="1">
            <a:spLocks/>
          </p:cNvSpPr>
          <p:nvPr/>
        </p:nvSpPr>
        <p:spPr>
          <a:xfrm>
            <a:off x="10704512" y="6453188"/>
            <a:ext cx="1079501" cy="215900"/>
          </a:xfrm>
          <a:prstGeom prst="rect">
            <a:avLst/>
          </a:prstGeom>
        </p:spPr>
        <p:txBody>
          <a:bodyPr lIns="0" tIns="0" rIns="0" bIns="0" anchor="b"/>
          <a:lstStyle>
            <a:defPPr>
              <a:defRPr lang="sv-SE"/>
            </a:defPPr>
            <a:lvl1pPr marL="0" algn="l" defTabSz="914400" rtl="0" eaLnBrk="1" latinLnBrk="0" hangingPunct="1">
              <a:defRPr sz="10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D74AFC0-3846-EF40-A639-AC41EA029098}" type="slidenum">
              <a:rPr lang="sv-SE" sz="600" smtClean="0">
                <a:solidFill>
                  <a:schemeClr val="bg1"/>
                </a:solidFill>
              </a:rPr>
              <a:pPr algn="r"/>
              <a:t>22</a:t>
            </a:fld>
            <a:endParaRPr lang="sv-SE" sz="600">
              <a:solidFill>
                <a:schemeClr val="bg1"/>
              </a:solidFill>
            </a:endParaRPr>
          </a:p>
        </p:txBody>
      </p:sp>
      <p:pic>
        <p:nvPicPr>
          <p:cNvPr id="10" name="Bild 9">
            <a:extLst>
              <a:ext uri="{FF2B5EF4-FFF2-40B4-BE49-F238E27FC236}">
                <a16:creationId xmlns:a16="http://schemas.microsoft.com/office/drawing/2014/main" id="{A6EFAEF3-E52E-E605-95BF-41E2A950DAB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495973" y="188912"/>
            <a:ext cx="288040" cy="180025"/>
          </a:xfrm>
          <a:prstGeom prst="rect">
            <a:avLst/>
          </a:prstGeom>
        </p:spPr>
      </p:pic>
      <p:sp>
        <p:nvSpPr>
          <p:cNvPr id="11" name="Ellips 10">
            <a:extLst>
              <a:ext uri="{FF2B5EF4-FFF2-40B4-BE49-F238E27FC236}">
                <a16:creationId xmlns:a16="http://schemas.microsoft.com/office/drawing/2014/main" id="{F850A1E0-48DA-5A06-331F-42ED6C04B01F}"/>
              </a:ext>
            </a:extLst>
          </p:cNvPr>
          <p:cNvSpPr>
            <a:spLocks noChangeAspect="1"/>
          </p:cNvSpPr>
          <p:nvPr/>
        </p:nvSpPr>
        <p:spPr>
          <a:xfrm>
            <a:off x="6079435"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Ellips 11">
            <a:extLst>
              <a:ext uri="{FF2B5EF4-FFF2-40B4-BE49-F238E27FC236}">
                <a16:creationId xmlns:a16="http://schemas.microsoft.com/office/drawing/2014/main" id="{2FBBFB34-84CF-92B3-0127-A5B5CC8373F3}"/>
              </a:ext>
            </a:extLst>
          </p:cNvPr>
          <p:cNvSpPr>
            <a:spLocks noChangeAspect="1"/>
          </p:cNvSpPr>
          <p:nvPr/>
        </p:nvSpPr>
        <p:spPr>
          <a:xfrm>
            <a:off x="11965500"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4219A511-5D4A-F086-6176-A893E1EDB37B}"/>
              </a:ext>
            </a:extLst>
          </p:cNvPr>
          <p:cNvSpPr>
            <a:spLocks noChangeAspect="1"/>
          </p:cNvSpPr>
          <p:nvPr/>
        </p:nvSpPr>
        <p:spPr>
          <a:xfrm>
            <a:off x="11965500" y="3410463"/>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9A845505-C490-9B33-DFB2-1DED1044C4AF}"/>
              </a:ext>
            </a:extLst>
          </p:cNvPr>
          <p:cNvSpPr>
            <a:spLocks noChangeAspect="1"/>
          </p:cNvSpPr>
          <p:nvPr/>
        </p:nvSpPr>
        <p:spPr>
          <a:xfrm>
            <a:off x="1196550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Ellips 14">
            <a:extLst>
              <a:ext uri="{FF2B5EF4-FFF2-40B4-BE49-F238E27FC236}">
                <a16:creationId xmlns:a16="http://schemas.microsoft.com/office/drawing/2014/main" id="{473017EE-07A8-AECD-CD52-265D4C7299A7}"/>
              </a:ext>
            </a:extLst>
          </p:cNvPr>
          <p:cNvSpPr>
            <a:spLocks noChangeAspect="1"/>
          </p:cNvSpPr>
          <p:nvPr/>
        </p:nvSpPr>
        <p:spPr>
          <a:xfrm>
            <a:off x="607905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8686812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84129B4F-C6B3-2BAC-2B6A-FE93CD0B143B}"/>
              </a:ext>
            </a:extLst>
          </p:cNvPr>
          <p:cNvSpPr>
            <a:spLocks noGrp="1"/>
          </p:cNvSpPr>
          <p:nvPr>
            <p:ph type="title"/>
          </p:nvPr>
        </p:nvSpPr>
        <p:spPr>
          <a:xfrm>
            <a:off x="407988" y="-1006429"/>
            <a:ext cx="11376024" cy="1006429"/>
          </a:xfrm>
        </p:spPr>
        <p:txBody>
          <a:bodyPr/>
          <a:lstStyle/>
          <a:p>
            <a:r>
              <a:rPr lang="sv-SE" err="1"/>
              <a:t>Thank</a:t>
            </a:r>
            <a:r>
              <a:rPr lang="sv-SE"/>
              <a:t> </a:t>
            </a:r>
            <a:r>
              <a:rPr lang="sv-SE" err="1"/>
              <a:t>you</a:t>
            </a:r>
            <a:r>
              <a:rPr lang="sv-SE"/>
              <a:t>!</a:t>
            </a:r>
          </a:p>
        </p:txBody>
      </p:sp>
    </p:spTree>
    <p:extLst>
      <p:ext uri="{BB962C8B-B14F-4D97-AF65-F5344CB8AC3E}">
        <p14:creationId xmlns:p14="http://schemas.microsoft.com/office/powerpoint/2010/main" val="2774201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FCB8980-31AE-7AF7-5ED1-65BEED75F63F}"/>
              </a:ext>
            </a:extLst>
          </p:cNvPr>
          <p:cNvSpPr>
            <a:spLocks noGrp="1"/>
          </p:cNvSpPr>
          <p:nvPr>
            <p:ph type="title"/>
          </p:nvPr>
        </p:nvSpPr>
        <p:spPr>
          <a:xfrm>
            <a:off x="407988" y="410400"/>
            <a:ext cx="3186112" cy="1019080"/>
          </a:xfrm>
        </p:spPr>
        <p:txBody>
          <a:bodyPr tIns="360000"/>
          <a:lstStyle/>
          <a:p>
            <a:r>
              <a:rPr lang="en-US" sz="4400"/>
              <a:t>Agenda</a:t>
            </a:r>
          </a:p>
        </p:txBody>
      </p:sp>
      <p:pic>
        <p:nvPicPr>
          <p:cNvPr id="8" name="Platshållare för bild 7" descr="En bild som visar person, klädsel, skål, Kock&#10;&#10;Automatiskt genererad beskrivning">
            <a:extLst>
              <a:ext uri="{FF2B5EF4-FFF2-40B4-BE49-F238E27FC236}">
                <a16:creationId xmlns:a16="http://schemas.microsoft.com/office/drawing/2014/main" id="{44242A26-E3FB-7C34-3710-43A8159138BF}"/>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p:pic>
      <p:sp>
        <p:nvSpPr>
          <p:cNvPr id="6" name="Platshållare för text 6">
            <a:extLst>
              <a:ext uri="{FF2B5EF4-FFF2-40B4-BE49-F238E27FC236}">
                <a16:creationId xmlns:a16="http://schemas.microsoft.com/office/drawing/2014/main" id="{5B31BEA8-C88B-89F6-74BF-5124074784A6}"/>
              </a:ext>
            </a:extLst>
          </p:cNvPr>
          <p:cNvSpPr txBox="1">
            <a:spLocks/>
          </p:cNvSpPr>
          <p:nvPr/>
        </p:nvSpPr>
        <p:spPr>
          <a:xfrm>
            <a:off x="407989" y="2804137"/>
            <a:ext cx="3186112" cy="3655251"/>
          </a:xfrm>
          <a:prstGeom prst="rect">
            <a:avLst/>
          </a:prstGeom>
        </p:spPr>
        <p:txBody>
          <a:bodyPr wrap="square" lIns="360000" tIns="0" rIns="360000" bIns="360000" anchor="b">
            <a:spAutoFit/>
          </a:bodyPr>
          <a:lstStyle>
            <a:lvl1pPr marL="0" indent="0" algn="l" defTabSz="914400" rtl="0" eaLnBrk="1" latinLnBrk="0" hangingPunct="1">
              <a:lnSpc>
                <a:spcPts val="1600"/>
              </a:lnSpc>
              <a:spcBef>
                <a:spcPts val="0"/>
              </a:spcBef>
              <a:buFont typeface="Arial" panose="020B0604020202020204" pitchFamily="34" charset="0"/>
              <a:buNone/>
              <a:defRPr sz="11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indent="-180000">
              <a:lnSpc>
                <a:spcPts val="1800"/>
              </a:lnSpc>
              <a:spcAft>
                <a:spcPts val="1200"/>
              </a:spcAft>
              <a:buFont typeface="Systemtypsnitt normalt"/>
              <a:buChar char="–"/>
            </a:pPr>
            <a:r>
              <a:rPr lang="en-US" sz="1400"/>
              <a:t>Highlights</a:t>
            </a:r>
          </a:p>
          <a:p>
            <a:pPr marL="180000" indent="-180000">
              <a:lnSpc>
                <a:spcPts val="1800"/>
              </a:lnSpc>
              <a:spcAft>
                <a:spcPts val="1200"/>
              </a:spcAft>
              <a:buFont typeface="Systemtypsnitt normalt"/>
              <a:buChar char="–"/>
            </a:pPr>
            <a:r>
              <a:rPr lang="en-US" sz="1400"/>
              <a:t>Market outlook</a:t>
            </a:r>
          </a:p>
          <a:p>
            <a:pPr marL="180000" indent="-180000">
              <a:lnSpc>
                <a:spcPts val="1800"/>
              </a:lnSpc>
              <a:spcAft>
                <a:spcPts val="1200"/>
              </a:spcAft>
              <a:buFont typeface="Systemtypsnitt normalt"/>
              <a:buChar char="–"/>
            </a:pPr>
            <a:r>
              <a:rPr lang="en-US" sz="1400"/>
              <a:t>Q1 summary</a:t>
            </a:r>
          </a:p>
          <a:p>
            <a:pPr marL="180000" indent="-180000">
              <a:lnSpc>
                <a:spcPts val="1800"/>
              </a:lnSpc>
              <a:spcAft>
                <a:spcPts val="1200"/>
              </a:spcAft>
              <a:buFont typeface="Systemtypsnitt normalt"/>
              <a:buChar char="–"/>
            </a:pPr>
            <a:r>
              <a:rPr lang="en-US" sz="1400"/>
              <a:t>Business areas</a:t>
            </a:r>
          </a:p>
          <a:p>
            <a:pPr marL="180000" indent="-180000">
              <a:lnSpc>
                <a:spcPts val="1800"/>
              </a:lnSpc>
              <a:spcAft>
                <a:spcPts val="1200"/>
              </a:spcAft>
              <a:buFont typeface="Systemtypsnitt normalt"/>
              <a:buChar char="–"/>
            </a:pPr>
            <a:r>
              <a:rPr lang="en-US" sz="1400"/>
              <a:t>Innovations</a:t>
            </a:r>
          </a:p>
          <a:p>
            <a:pPr marL="180000" indent="-180000">
              <a:lnSpc>
                <a:spcPts val="1800"/>
              </a:lnSpc>
              <a:spcAft>
                <a:spcPts val="1200"/>
              </a:spcAft>
              <a:buFont typeface="Systemtypsnitt normalt"/>
              <a:buChar char="–"/>
            </a:pPr>
            <a:r>
              <a:rPr lang="en-US" sz="1400"/>
              <a:t>Sustainability</a:t>
            </a:r>
          </a:p>
          <a:p>
            <a:pPr marL="180000" indent="-180000">
              <a:lnSpc>
                <a:spcPts val="1800"/>
              </a:lnSpc>
              <a:spcAft>
                <a:spcPts val="1200"/>
              </a:spcAft>
              <a:buFont typeface="Systemtypsnitt normalt"/>
              <a:buChar char="–"/>
            </a:pPr>
            <a:r>
              <a:rPr lang="en-US" sz="1400"/>
              <a:t>Financials </a:t>
            </a:r>
          </a:p>
          <a:p>
            <a:pPr marL="180000" indent="-180000">
              <a:lnSpc>
                <a:spcPts val="1800"/>
              </a:lnSpc>
              <a:spcAft>
                <a:spcPts val="1200"/>
              </a:spcAft>
              <a:buFont typeface="Systemtypsnitt normalt"/>
              <a:buChar char="–"/>
            </a:pPr>
            <a:r>
              <a:rPr lang="en-US" sz="1400"/>
              <a:t>Summary</a:t>
            </a:r>
          </a:p>
          <a:p>
            <a:pPr marL="180000" indent="-180000">
              <a:lnSpc>
                <a:spcPts val="1800"/>
              </a:lnSpc>
              <a:spcAft>
                <a:spcPts val="1200"/>
              </a:spcAft>
              <a:buFont typeface="Systemtypsnitt normalt"/>
              <a:buChar char="–"/>
            </a:pPr>
            <a:r>
              <a:rPr lang="en-US" sz="1400"/>
              <a:t>Q&amp;A </a:t>
            </a:r>
          </a:p>
        </p:txBody>
      </p:sp>
      <p:sp>
        <p:nvSpPr>
          <p:cNvPr id="9" name="Platshållare för bildnummer 3">
            <a:extLst>
              <a:ext uri="{FF2B5EF4-FFF2-40B4-BE49-F238E27FC236}">
                <a16:creationId xmlns:a16="http://schemas.microsoft.com/office/drawing/2014/main" id="{5A363EB4-37B8-05B5-6968-8200E38444B3}"/>
              </a:ext>
            </a:extLst>
          </p:cNvPr>
          <p:cNvSpPr txBox="1">
            <a:spLocks/>
          </p:cNvSpPr>
          <p:nvPr/>
        </p:nvSpPr>
        <p:spPr>
          <a:xfrm>
            <a:off x="10704512" y="6453188"/>
            <a:ext cx="1079501" cy="215900"/>
          </a:xfrm>
          <a:prstGeom prst="rect">
            <a:avLst/>
          </a:prstGeom>
        </p:spPr>
        <p:txBody>
          <a:bodyPr lIns="0" tIns="0" rIns="0" bIns="0" anchor="b"/>
          <a:lstStyle>
            <a:defPPr>
              <a:defRPr lang="sv-SE"/>
            </a:defPPr>
            <a:lvl1pPr marL="0" algn="l" defTabSz="914400" rtl="0" eaLnBrk="1" latinLnBrk="0" hangingPunct="1">
              <a:defRPr sz="10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D74AFC0-3846-EF40-A639-AC41EA029098}" type="slidenum">
              <a:rPr lang="sv-SE" sz="600" smtClean="0">
                <a:solidFill>
                  <a:schemeClr val="bg1"/>
                </a:solidFill>
              </a:rPr>
              <a:pPr algn="r"/>
              <a:t>3</a:t>
            </a:fld>
            <a:endParaRPr lang="sv-SE" sz="600">
              <a:solidFill>
                <a:schemeClr val="bg1"/>
              </a:solidFill>
            </a:endParaRPr>
          </a:p>
        </p:txBody>
      </p:sp>
      <p:pic>
        <p:nvPicPr>
          <p:cNvPr id="10" name="Bild 9">
            <a:extLst>
              <a:ext uri="{FF2B5EF4-FFF2-40B4-BE49-F238E27FC236}">
                <a16:creationId xmlns:a16="http://schemas.microsoft.com/office/drawing/2014/main" id="{FF037B0F-0480-D800-B25F-0C44663DD38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495973" y="188912"/>
            <a:ext cx="288040" cy="180025"/>
          </a:xfrm>
          <a:prstGeom prst="rect">
            <a:avLst/>
          </a:prstGeom>
        </p:spPr>
      </p:pic>
      <p:sp>
        <p:nvSpPr>
          <p:cNvPr id="11" name="Ellips 10">
            <a:extLst>
              <a:ext uri="{FF2B5EF4-FFF2-40B4-BE49-F238E27FC236}">
                <a16:creationId xmlns:a16="http://schemas.microsoft.com/office/drawing/2014/main" id="{C73DFC60-EC11-8284-EF09-97152437C4B5}"/>
              </a:ext>
            </a:extLst>
          </p:cNvPr>
          <p:cNvSpPr>
            <a:spLocks noChangeAspect="1"/>
          </p:cNvSpPr>
          <p:nvPr/>
        </p:nvSpPr>
        <p:spPr>
          <a:xfrm>
            <a:off x="6079435"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Ellips 11">
            <a:extLst>
              <a:ext uri="{FF2B5EF4-FFF2-40B4-BE49-F238E27FC236}">
                <a16:creationId xmlns:a16="http://schemas.microsoft.com/office/drawing/2014/main" id="{00E7C3EE-1405-AC75-4B88-8A015B0A3522}"/>
              </a:ext>
            </a:extLst>
          </p:cNvPr>
          <p:cNvSpPr>
            <a:spLocks noChangeAspect="1"/>
          </p:cNvSpPr>
          <p:nvPr/>
        </p:nvSpPr>
        <p:spPr>
          <a:xfrm>
            <a:off x="11965500"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012E2AD5-6257-64FF-6ACE-39A76FEFE4B6}"/>
              </a:ext>
            </a:extLst>
          </p:cNvPr>
          <p:cNvSpPr>
            <a:spLocks noChangeAspect="1"/>
          </p:cNvSpPr>
          <p:nvPr/>
        </p:nvSpPr>
        <p:spPr>
          <a:xfrm>
            <a:off x="11965500" y="3410463"/>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D98AE85A-8CBE-50E7-13DD-5540D5E3A14F}"/>
              </a:ext>
            </a:extLst>
          </p:cNvPr>
          <p:cNvSpPr>
            <a:spLocks noChangeAspect="1"/>
          </p:cNvSpPr>
          <p:nvPr/>
        </p:nvSpPr>
        <p:spPr>
          <a:xfrm>
            <a:off x="1196550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Ellips 14">
            <a:extLst>
              <a:ext uri="{FF2B5EF4-FFF2-40B4-BE49-F238E27FC236}">
                <a16:creationId xmlns:a16="http://schemas.microsoft.com/office/drawing/2014/main" id="{5AC6909D-B55C-F304-FEE5-3317978F58AE}"/>
              </a:ext>
            </a:extLst>
          </p:cNvPr>
          <p:cNvSpPr>
            <a:spLocks noChangeAspect="1"/>
          </p:cNvSpPr>
          <p:nvPr/>
        </p:nvSpPr>
        <p:spPr>
          <a:xfrm>
            <a:off x="607905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856793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1B79F472-9D67-5543-EE02-5224F613123B}"/>
              </a:ext>
            </a:extLst>
          </p:cNvPr>
          <p:cNvSpPr>
            <a:spLocks noGrp="1"/>
          </p:cNvSpPr>
          <p:nvPr>
            <p:ph type="title"/>
          </p:nvPr>
        </p:nvSpPr>
        <p:spPr>
          <a:xfrm>
            <a:off x="407988" y="410400"/>
            <a:ext cx="5275262" cy="1019080"/>
          </a:xfrm>
        </p:spPr>
        <p:txBody>
          <a:bodyPr tIns="360000">
            <a:spAutoFit/>
          </a:bodyPr>
          <a:lstStyle/>
          <a:p>
            <a:r>
              <a:rPr lang="en-US"/>
              <a:t>Highlights</a:t>
            </a:r>
          </a:p>
        </p:txBody>
      </p:sp>
      <p:pic>
        <p:nvPicPr>
          <p:cNvPr id="7" name="Platshållare för bild 6">
            <a:extLst>
              <a:ext uri="{FF2B5EF4-FFF2-40B4-BE49-F238E27FC236}">
                <a16:creationId xmlns:a16="http://schemas.microsoft.com/office/drawing/2014/main" id="{8F735EE8-6D07-1203-59E5-0E62F3157B95}"/>
              </a:ext>
            </a:extLst>
          </p:cNvPr>
          <p:cNvPicPr>
            <a:picLocks noGrp="1" noChangeAspect="1"/>
          </p:cNvPicPr>
          <p:nvPr>
            <p:ph type="pic" sz="quarter" idx="15"/>
          </p:nvPr>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p:pic>
      <p:sp>
        <p:nvSpPr>
          <p:cNvPr id="8" name="Platshållare för bildnummer 3">
            <a:extLst>
              <a:ext uri="{FF2B5EF4-FFF2-40B4-BE49-F238E27FC236}">
                <a16:creationId xmlns:a16="http://schemas.microsoft.com/office/drawing/2014/main" id="{96D2D3C5-85C6-F628-766A-82B4A1C4C194}"/>
              </a:ext>
            </a:extLst>
          </p:cNvPr>
          <p:cNvSpPr txBox="1">
            <a:spLocks/>
          </p:cNvSpPr>
          <p:nvPr/>
        </p:nvSpPr>
        <p:spPr>
          <a:xfrm>
            <a:off x="10704512" y="6453188"/>
            <a:ext cx="1079501" cy="215900"/>
          </a:xfrm>
          <a:prstGeom prst="rect">
            <a:avLst/>
          </a:prstGeom>
        </p:spPr>
        <p:txBody>
          <a:bodyPr lIns="0" tIns="0" rIns="0" bIns="0" anchor="b"/>
          <a:lstStyle>
            <a:defPPr>
              <a:defRPr lang="sv-SE"/>
            </a:defPPr>
            <a:lvl1pPr marL="0" algn="l" defTabSz="914400" rtl="0" eaLnBrk="1" latinLnBrk="0" hangingPunct="1">
              <a:defRPr sz="10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D74AFC0-3846-EF40-A639-AC41EA029098}" type="slidenum">
              <a:rPr lang="sv-SE" sz="600" smtClean="0">
                <a:solidFill>
                  <a:schemeClr val="bg1"/>
                </a:solidFill>
              </a:rPr>
              <a:pPr algn="r"/>
              <a:t>4</a:t>
            </a:fld>
            <a:endParaRPr lang="sv-SE" sz="600">
              <a:solidFill>
                <a:schemeClr val="bg1"/>
              </a:solidFill>
            </a:endParaRPr>
          </a:p>
        </p:txBody>
      </p:sp>
      <p:pic>
        <p:nvPicPr>
          <p:cNvPr id="9" name="Bild 8">
            <a:extLst>
              <a:ext uri="{FF2B5EF4-FFF2-40B4-BE49-F238E27FC236}">
                <a16:creationId xmlns:a16="http://schemas.microsoft.com/office/drawing/2014/main" id="{B0683DD4-F05A-F808-6032-8ECEA5260F2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495973" y="188912"/>
            <a:ext cx="288040" cy="180025"/>
          </a:xfrm>
          <a:prstGeom prst="rect">
            <a:avLst/>
          </a:prstGeom>
        </p:spPr>
      </p:pic>
      <p:sp>
        <p:nvSpPr>
          <p:cNvPr id="10" name="Ellips 9">
            <a:extLst>
              <a:ext uri="{FF2B5EF4-FFF2-40B4-BE49-F238E27FC236}">
                <a16:creationId xmlns:a16="http://schemas.microsoft.com/office/drawing/2014/main" id="{F0F68D98-B115-855D-1F5C-90EA9FBAC285}"/>
              </a:ext>
            </a:extLst>
          </p:cNvPr>
          <p:cNvSpPr>
            <a:spLocks noChangeAspect="1"/>
          </p:cNvSpPr>
          <p:nvPr/>
        </p:nvSpPr>
        <p:spPr>
          <a:xfrm>
            <a:off x="11965500"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47030968-C1B8-70D8-8F2E-8A22AF492E00}"/>
              </a:ext>
            </a:extLst>
          </p:cNvPr>
          <p:cNvSpPr>
            <a:spLocks noChangeAspect="1"/>
          </p:cNvSpPr>
          <p:nvPr/>
        </p:nvSpPr>
        <p:spPr>
          <a:xfrm>
            <a:off x="11965500" y="3410463"/>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Ellips 11">
            <a:extLst>
              <a:ext uri="{FF2B5EF4-FFF2-40B4-BE49-F238E27FC236}">
                <a16:creationId xmlns:a16="http://schemas.microsoft.com/office/drawing/2014/main" id="{11190771-7C3F-09A4-1A68-030B53C25AFD}"/>
              </a:ext>
            </a:extLst>
          </p:cNvPr>
          <p:cNvSpPr>
            <a:spLocks noChangeAspect="1"/>
          </p:cNvSpPr>
          <p:nvPr/>
        </p:nvSpPr>
        <p:spPr>
          <a:xfrm>
            <a:off x="1196550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Platshållare för text 3">
            <a:extLst>
              <a:ext uri="{FF2B5EF4-FFF2-40B4-BE49-F238E27FC236}">
                <a16:creationId xmlns:a16="http://schemas.microsoft.com/office/drawing/2014/main" id="{A9FE6DD8-70F5-3731-8271-341515CA57E3}"/>
              </a:ext>
            </a:extLst>
          </p:cNvPr>
          <p:cNvSpPr txBox="1">
            <a:spLocks/>
          </p:cNvSpPr>
          <p:nvPr/>
        </p:nvSpPr>
        <p:spPr>
          <a:xfrm>
            <a:off x="407988" y="4419260"/>
            <a:ext cx="5275262" cy="2039424"/>
          </a:xfrm>
          <a:prstGeom prst="rect">
            <a:avLst/>
          </a:prstGeom>
        </p:spPr>
        <p:txBody>
          <a:bodyPr wrap="square" lIns="360000" tIns="0" rIns="360000" bIns="360000" anchor="b">
            <a:spAutoFit/>
          </a:bodyPr>
          <a:lstStyle>
            <a:lvl1pPr marL="0" indent="0" algn="l" defTabSz="914400" rtl="0" eaLnBrk="1" latinLnBrk="0" hangingPunct="1">
              <a:lnSpc>
                <a:spcPts val="2200"/>
              </a:lnSpc>
              <a:spcBef>
                <a:spcPts val="0"/>
              </a:spcBef>
              <a:buFont typeface="Arial" panose="020B0604020202020204" pitchFamily="34" charset="0"/>
              <a:buNone/>
              <a:defRPr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705" indent="-179705">
              <a:lnSpc>
                <a:spcPts val="1800"/>
              </a:lnSpc>
              <a:spcAft>
                <a:spcPts val="1200"/>
              </a:spcAft>
              <a:buSzPct val="100000"/>
              <a:buFont typeface="Systemtypsnitt normalt"/>
              <a:buChar char="–"/>
            </a:pPr>
            <a:r>
              <a:rPr lang="en-US" sz="1600">
                <a:solidFill>
                  <a:schemeClr val="tx1"/>
                </a:solidFill>
              </a:rPr>
              <a:t>Improved operating income, being the highest first quarter measured.</a:t>
            </a:r>
          </a:p>
          <a:p>
            <a:pPr marL="179705" indent="-179705">
              <a:lnSpc>
                <a:spcPts val="1800"/>
              </a:lnSpc>
              <a:spcAft>
                <a:spcPts val="1200"/>
              </a:spcAft>
              <a:buSzPct val="100000"/>
              <a:buFont typeface="Systemtypsnitt normalt"/>
              <a:buChar char="–"/>
            </a:pPr>
            <a:r>
              <a:rPr lang="en-US" sz="1600">
                <a:solidFill>
                  <a:schemeClr val="tx1"/>
                </a:solidFill>
              </a:rPr>
              <a:t>Gross profit increased by 11.2% compared to the same period previous year.</a:t>
            </a:r>
            <a:endParaRPr lang="en-US" sz="1600">
              <a:solidFill>
                <a:schemeClr val="tx1"/>
              </a:solidFill>
              <a:cs typeface="Arial"/>
            </a:endParaRPr>
          </a:p>
          <a:p>
            <a:pPr marL="179705" indent="-179705">
              <a:lnSpc>
                <a:spcPts val="1800"/>
              </a:lnSpc>
              <a:spcAft>
                <a:spcPts val="1200"/>
              </a:spcAft>
              <a:buSzPct val="100000"/>
              <a:buFont typeface="Systemtypsnitt normalt"/>
              <a:buChar char="–"/>
            </a:pPr>
            <a:r>
              <a:rPr lang="en-US" sz="1600">
                <a:solidFill>
                  <a:schemeClr val="tx1"/>
                </a:solidFill>
              </a:rPr>
              <a:t>Continued expansion in food packaging with strategically niched acquisitions.</a:t>
            </a:r>
          </a:p>
        </p:txBody>
      </p:sp>
    </p:spTree>
    <p:extLst>
      <p:ext uri="{BB962C8B-B14F-4D97-AF65-F5344CB8AC3E}">
        <p14:creationId xmlns:p14="http://schemas.microsoft.com/office/powerpoint/2010/main" val="1513864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336508EB-6184-4DA0-8C0A-3F1160DF9426}"/>
              </a:ext>
            </a:extLst>
          </p:cNvPr>
          <p:cNvSpPr>
            <a:spLocks noGrp="1"/>
          </p:cNvSpPr>
          <p:nvPr>
            <p:ph type="title"/>
          </p:nvPr>
        </p:nvSpPr>
        <p:spPr>
          <a:xfrm>
            <a:off x="407988" y="-65850"/>
            <a:ext cx="5580062" cy="1019080"/>
          </a:xfrm>
        </p:spPr>
        <p:txBody>
          <a:bodyPr tIns="360000">
            <a:spAutoFit/>
          </a:bodyPr>
          <a:lstStyle/>
          <a:p>
            <a:r>
              <a:rPr lang="en-US">
                <a:solidFill>
                  <a:schemeClr val="tx1"/>
                </a:solidFill>
              </a:rPr>
              <a:t>Market Outlook</a:t>
            </a:r>
          </a:p>
        </p:txBody>
      </p:sp>
      <p:sp>
        <p:nvSpPr>
          <p:cNvPr id="19" name="Platshållare för text 6">
            <a:extLst>
              <a:ext uri="{FF2B5EF4-FFF2-40B4-BE49-F238E27FC236}">
                <a16:creationId xmlns:a16="http://schemas.microsoft.com/office/drawing/2014/main" id="{701CB476-A0C6-ADA5-78BC-44FCC7696594}"/>
              </a:ext>
            </a:extLst>
          </p:cNvPr>
          <p:cNvSpPr txBox="1">
            <a:spLocks/>
          </p:cNvSpPr>
          <p:nvPr/>
        </p:nvSpPr>
        <p:spPr>
          <a:xfrm>
            <a:off x="407988" y="1347544"/>
            <a:ext cx="5580062" cy="1667123"/>
          </a:xfrm>
          <a:prstGeom prst="rect">
            <a:avLst/>
          </a:prstGeom>
        </p:spPr>
        <p:txBody>
          <a:bodyPr wrap="square" lIns="360000" tIns="0" rIns="36000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705" indent="-179705">
              <a:lnSpc>
                <a:spcPts val="1500"/>
              </a:lnSpc>
              <a:spcAft>
                <a:spcPts val="500"/>
              </a:spcAft>
              <a:buFont typeface="Systemtypsnitt normalt"/>
              <a:buChar char="–"/>
            </a:pPr>
            <a:r>
              <a:rPr lang="en-US" sz="1300">
                <a:solidFill>
                  <a:schemeClr val="tx1"/>
                </a:solidFill>
              </a:rPr>
              <a:t>The </a:t>
            </a:r>
            <a:r>
              <a:rPr lang="en-US" sz="1300" err="1">
                <a:solidFill>
                  <a:schemeClr val="tx1"/>
                </a:solidFill>
              </a:rPr>
              <a:t>HoReCa</a:t>
            </a:r>
            <a:r>
              <a:rPr lang="en-US" sz="1300">
                <a:solidFill>
                  <a:schemeClr val="tx1"/>
                </a:solidFill>
              </a:rPr>
              <a:t> market will continue to have a gradual and potentially volatile recovery short-term and a stable recovery long-term. Mixed signals and uncertainty for the coming quarters. </a:t>
            </a:r>
            <a:endParaRPr lang="sv-SE" sz="1300">
              <a:solidFill>
                <a:schemeClr val="tx1"/>
              </a:solidFill>
              <a:cs typeface="Arial"/>
            </a:endParaRPr>
          </a:p>
          <a:p>
            <a:pPr marL="179705" indent="-179705">
              <a:lnSpc>
                <a:spcPts val="1500"/>
              </a:lnSpc>
              <a:spcAft>
                <a:spcPts val="500"/>
              </a:spcAft>
              <a:buFont typeface="Systemtypsnitt normalt"/>
              <a:buChar char="–"/>
            </a:pPr>
            <a:r>
              <a:rPr lang="en-US" sz="1300">
                <a:solidFill>
                  <a:schemeClr val="tx1"/>
                </a:solidFill>
              </a:rPr>
              <a:t>Duni Group’s complementary business areas with a diversified product portfolio provides resilience.</a:t>
            </a:r>
            <a:endParaRPr lang="en-US" sz="1300">
              <a:solidFill>
                <a:schemeClr val="tx1"/>
              </a:solidFill>
              <a:cs typeface="Arial"/>
            </a:endParaRPr>
          </a:p>
          <a:p>
            <a:pPr marL="179705" indent="-179705">
              <a:lnSpc>
                <a:spcPts val="1500"/>
              </a:lnSpc>
              <a:spcAft>
                <a:spcPts val="500"/>
              </a:spcAft>
              <a:buFont typeface="Systemtypsnitt normalt"/>
              <a:buChar char="–"/>
            </a:pPr>
            <a:r>
              <a:rPr lang="en-US" sz="1300">
                <a:solidFill>
                  <a:schemeClr val="tx1"/>
                </a:solidFill>
              </a:rPr>
              <a:t>The Group’s good financial position enables addressing profitable long-term growth opportunities.</a:t>
            </a:r>
            <a:endParaRPr lang="en-US" sz="1300">
              <a:solidFill>
                <a:schemeClr val="tx1"/>
              </a:solidFill>
              <a:cs typeface="Arial"/>
            </a:endParaRPr>
          </a:p>
        </p:txBody>
      </p:sp>
      <p:cxnSp>
        <p:nvCxnSpPr>
          <p:cNvPr id="10" name="Rak 9">
            <a:extLst>
              <a:ext uri="{FF2B5EF4-FFF2-40B4-BE49-F238E27FC236}">
                <a16:creationId xmlns:a16="http://schemas.microsoft.com/office/drawing/2014/main" id="{02A57BA7-5BCD-E4DF-4DC0-D1D596D39DF2}"/>
              </a:ext>
            </a:extLst>
          </p:cNvPr>
          <p:cNvCxnSpPr>
            <a:cxnSpLocks/>
          </p:cNvCxnSpPr>
          <p:nvPr/>
        </p:nvCxnSpPr>
        <p:spPr>
          <a:xfrm>
            <a:off x="6561746" y="3429000"/>
            <a:ext cx="48634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k 12">
            <a:extLst>
              <a:ext uri="{FF2B5EF4-FFF2-40B4-BE49-F238E27FC236}">
                <a16:creationId xmlns:a16="http://schemas.microsoft.com/office/drawing/2014/main" id="{35EA4CE6-EFAC-3860-559C-EB71AECB2D48}"/>
              </a:ext>
            </a:extLst>
          </p:cNvPr>
          <p:cNvCxnSpPr>
            <a:cxnSpLocks/>
          </p:cNvCxnSpPr>
          <p:nvPr/>
        </p:nvCxnSpPr>
        <p:spPr>
          <a:xfrm>
            <a:off x="766286" y="3429000"/>
            <a:ext cx="48634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0DB2B1FE-60BE-CA71-4838-8162835081DA}"/>
              </a:ext>
            </a:extLst>
          </p:cNvPr>
          <p:cNvCxnSpPr>
            <a:cxnSpLocks/>
          </p:cNvCxnSpPr>
          <p:nvPr/>
        </p:nvCxnSpPr>
        <p:spPr>
          <a:xfrm>
            <a:off x="6561746" y="841442"/>
            <a:ext cx="48634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 name="Diagramm 6">
            <a:extLst>
              <a:ext uri="{FF2B5EF4-FFF2-40B4-BE49-F238E27FC236}">
                <a16:creationId xmlns:a16="http://schemas.microsoft.com/office/drawing/2014/main" id="{543435C3-C828-9136-DA4D-AC78D9F00D10}"/>
              </a:ext>
            </a:extLst>
          </p:cNvPr>
          <p:cNvGraphicFramePr>
            <a:graphicFrameLocks/>
          </p:cNvGraphicFramePr>
          <p:nvPr/>
        </p:nvGraphicFramePr>
        <p:xfrm>
          <a:off x="6217273" y="985459"/>
          <a:ext cx="5279327" cy="2093764"/>
        </p:xfrm>
        <a:graphic>
          <a:graphicData uri="http://schemas.openxmlformats.org/drawingml/2006/chart">
            <c:chart xmlns:c="http://schemas.openxmlformats.org/drawingml/2006/chart" xmlns:r="http://schemas.openxmlformats.org/officeDocument/2006/relationships" r:id="rId2"/>
          </a:graphicData>
        </a:graphic>
      </p:graphicFrame>
      <p:grpSp>
        <p:nvGrpSpPr>
          <p:cNvPr id="3" name="Grupp 2">
            <a:extLst>
              <a:ext uri="{FF2B5EF4-FFF2-40B4-BE49-F238E27FC236}">
                <a16:creationId xmlns:a16="http://schemas.microsoft.com/office/drawing/2014/main" id="{63226D5B-5E3D-6280-13C6-131E0FEC33D9}"/>
              </a:ext>
            </a:extLst>
          </p:cNvPr>
          <p:cNvGrpSpPr/>
          <p:nvPr/>
        </p:nvGrpSpPr>
        <p:grpSpPr>
          <a:xfrm>
            <a:off x="6817154" y="2996952"/>
            <a:ext cx="2878171" cy="107722"/>
            <a:chOff x="6830851" y="3249270"/>
            <a:chExt cx="2878171" cy="107722"/>
          </a:xfrm>
        </p:grpSpPr>
        <p:sp>
          <p:nvSpPr>
            <p:cNvPr id="4" name="Platshållare för text 4">
              <a:extLst>
                <a:ext uri="{FF2B5EF4-FFF2-40B4-BE49-F238E27FC236}">
                  <a16:creationId xmlns:a16="http://schemas.microsoft.com/office/drawing/2014/main" id="{103659EA-F597-3B82-DE43-1C2D6FACCC66}"/>
                </a:ext>
              </a:extLst>
            </p:cNvPr>
            <p:cNvSpPr txBox="1">
              <a:spLocks/>
            </p:cNvSpPr>
            <p:nvPr/>
          </p:nvSpPr>
          <p:spPr>
            <a:xfrm>
              <a:off x="6830851" y="3249270"/>
              <a:ext cx="353322" cy="107722"/>
            </a:xfrm>
            <a:prstGeom prst="rect">
              <a:avLst/>
            </a:prstGeom>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700">
                  <a:solidFill>
                    <a:schemeClr val="tx1"/>
                  </a:solidFill>
                </a:rPr>
                <a:t>2019</a:t>
              </a:r>
            </a:p>
          </p:txBody>
        </p:sp>
        <p:sp>
          <p:nvSpPr>
            <p:cNvPr id="5" name="Platshållare för text 4">
              <a:extLst>
                <a:ext uri="{FF2B5EF4-FFF2-40B4-BE49-F238E27FC236}">
                  <a16:creationId xmlns:a16="http://schemas.microsoft.com/office/drawing/2014/main" id="{31D998FD-E349-3857-4807-C87D12526363}"/>
                </a:ext>
              </a:extLst>
            </p:cNvPr>
            <p:cNvSpPr txBox="1">
              <a:spLocks/>
            </p:cNvSpPr>
            <p:nvPr/>
          </p:nvSpPr>
          <p:spPr>
            <a:xfrm>
              <a:off x="7335821" y="3249270"/>
              <a:ext cx="353322" cy="107722"/>
            </a:xfrm>
            <a:prstGeom prst="rect">
              <a:avLst/>
            </a:prstGeom>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700">
                  <a:solidFill>
                    <a:schemeClr val="tx1"/>
                  </a:solidFill>
                </a:rPr>
                <a:t>2020</a:t>
              </a:r>
            </a:p>
          </p:txBody>
        </p:sp>
        <p:sp>
          <p:nvSpPr>
            <p:cNvPr id="6" name="Platshållare för text 4">
              <a:extLst>
                <a:ext uri="{FF2B5EF4-FFF2-40B4-BE49-F238E27FC236}">
                  <a16:creationId xmlns:a16="http://schemas.microsoft.com/office/drawing/2014/main" id="{FF5F7AAC-E3FF-33EA-AE7D-59BC83D6A766}"/>
                </a:ext>
              </a:extLst>
            </p:cNvPr>
            <p:cNvSpPr txBox="1">
              <a:spLocks/>
            </p:cNvSpPr>
            <p:nvPr/>
          </p:nvSpPr>
          <p:spPr>
            <a:xfrm>
              <a:off x="7840791" y="3249270"/>
              <a:ext cx="353322" cy="107722"/>
            </a:xfrm>
            <a:prstGeom prst="rect">
              <a:avLst/>
            </a:prstGeom>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700">
                  <a:solidFill>
                    <a:schemeClr val="tx1"/>
                  </a:solidFill>
                </a:rPr>
                <a:t>2021</a:t>
              </a:r>
            </a:p>
          </p:txBody>
        </p:sp>
        <p:sp>
          <p:nvSpPr>
            <p:cNvPr id="7" name="Platshållare för text 4">
              <a:extLst>
                <a:ext uri="{FF2B5EF4-FFF2-40B4-BE49-F238E27FC236}">
                  <a16:creationId xmlns:a16="http://schemas.microsoft.com/office/drawing/2014/main" id="{5CA803D0-54CB-1C8D-9D75-366CDBC57C29}"/>
                </a:ext>
              </a:extLst>
            </p:cNvPr>
            <p:cNvSpPr txBox="1">
              <a:spLocks/>
            </p:cNvSpPr>
            <p:nvPr/>
          </p:nvSpPr>
          <p:spPr>
            <a:xfrm>
              <a:off x="8345761" y="3249270"/>
              <a:ext cx="353322" cy="107722"/>
            </a:xfrm>
            <a:prstGeom prst="rect">
              <a:avLst/>
            </a:prstGeom>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700">
                  <a:solidFill>
                    <a:schemeClr val="tx1"/>
                  </a:solidFill>
                </a:rPr>
                <a:t>2022</a:t>
              </a:r>
            </a:p>
          </p:txBody>
        </p:sp>
        <p:sp>
          <p:nvSpPr>
            <p:cNvPr id="8" name="Platshållare för text 4">
              <a:extLst>
                <a:ext uri="{FF2B5EF4-FFF2-40B4-BE49-F238E27FC236}">
                  <a16:creationId xmlns:a16="http://schemas.microsoft.com/office/drawing/2014/main" id="{37BCEB30-9043-9AB0-49F7-A19E87EBD4CB}"/>
                </a:ext>
              </a:extLst>
            </p:cNvPr>
            <p:cNvSpPr txBox="1">
              <a:spLocks/>
            </p:cNvSpPr>
            <p:nvPr/>
          </p:nvSpPr>
          <p:spPr>
            <a:xfrm>
              <a:off x="8850731" y="3249270"/>
              <a:ext cx="353322" cy="107722"/>
            </a:xfrm>
            <a:prstGeom prst="rect">
              <a:avLst/>
            </a:prstGeom>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700">
                  <a:solidFill>
                    <a:schemeClr val="tx1"/>
                  </a:solidFill>
                </a:rPr>
                <a:t>2023</a:t>
              </a:r>
            </a:p>
          </p:txBody>
        </p:sp>
        <p:sp>
          <p:nvSpPr>
            <p:cNvPr id="9" name="Platshållare för text 4">
              <a:extLst>
                <a:ext uri="{FF2B5EF4-FFF2-40B4-BE49-F238E27FC236}">
                  <a16:creationId xmlns:a16="http://schemas.microsoft.com/office/drawing/2014/main" id="{A26A689C-9D92-458B-E2ED-0334E354EA76}"/>
                </a:ext>
              </a:extLst>
            </p:cNvPr>
            <p:cNvSpPr txBox="1">
              <a:spLocks/>
            </p:cNvSpPr>
            <p:nvPr/>
          </p:nvSpPr>
          <p:spPr>
            <a:xfrm>
              <a:off x="9355700" y="3249270"/>
              <a:ext cx="353322" cy="107722"/>
            </a:xfrm>
            <a:prstGeom prst="rect">
              <a:avLst/>
            </a:prstGeom>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700">
                  <a:solidFill>
                    <a:schemeClr val="tx1"/>
                  </a:solidFill>
                </a:rPr>
                <a:t>2024</a:t>
              </a:r>
            </a:p>
          </p:txBody>
        </p:sp>
      </p:grpSp>
      <p:sp>
        <p:nvSpPr>
          <p:cNvPr id="11" name="Platshållare för text 4">
            <a:extLst>
              <a:ext uri="{FF2B5EF4-FFF2-40B4-BE49-F238E27FC236}">
                <a16:creationId xmlns:a16="http://schemas.microsoft.com/office/drawing/2014/main" id="{F89E3DBD-D1C9-EE28-DB49-A0FA866A707D}"/>
              </a:ext>
            </a:extLst>
          </p:cNvPr>
          <p:cNvSpPr txBox="1">
            <a:spLocks/>
          </p:cNvSpPr>
          <p:nvPr/>
        </p:nvSpPr>
        <p:spPr>
          <a:xfrm>
            <a:off x="10316612" y="3016605"/>
            <a:ext cx="1079046" cy="76944"/>
          </a:xfrm>
          <a:prstGeom prst="rect">
            <a:avLst/>
          </a:prstGeom>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sv-SE" sz="500">
                <a:solidFill>
                  <a:schemeClr val="tx1"/>
                </a:solidFill>
              </a:rPr>
              <a:t> * in% vs 2019 (</a:t>
            </a:r>
            <a:r>
              <a:rPr lang="sv-SE" sz="500" err="1">
                <a:solidFill>
                  <a:schemeClr val="tx1"/>
                </a:solidFill>
              </a:rPr>
              <a:t>only</a:t>
            </a:r>
            <a:r>
              <a:rPr lang="sv-SE" sz="500">
                <a:solidFill>
                  <a:schemeClr val="tx1"/>
                </a:solidFill>
              </a:rPr>
              <a:t> 2019 vs 2018)</a:t>
            </a:r>
          </a:p>
        </p:txBody>
      </p:sp>
      <p:sp>
        <p:nvSpPr>
          <p:cNvPr id="14" name="Platshållare för text 4">
            <a:extLst>
              <a:ext uri="{FF2B5EF4-FFF2-40B4-BE49-F238E27FC236}">
                <a16:creationId xmlns:a16="http://schemas.microsoft.com/office/drawing/2014/main" id="{1358B50A-29AC-45B4-DDCC-02A18A04405A}"/>
              </a:ext>
            </a:extLst>
          </p:cNvPr>
          <p:cNvSpPr txBox="1">
            <a:spLocks/>
          </p:cNvSpPr>
          <p:nvPr/>
        </p:nvSpPr>
        <p:spPr>
          <a:xfrm>
            <a:off x="6559048" y="3257044"/>
            <a:ext cx="2433501" cy="76944"/>
          </a:xfrm>
          <a:prstGeom prst="rect">
            <a:avLst/>
          </a:prstGeom>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500">
                <a:solidFill>
                  <a:schemeClr val="tx1"/>
                </a:solidFill>
              </a:rPr>
              <a:t>Source: NPD, part </a:t>
            </a:r>
            <a:r>
              <a:rPr lang="sv-SE" sz="500" err="1">
                <a:solidFill>
                  <a:schemeClr val="tx1"/>
                </a:solidFill>
              </a:rPr>
              <a:t>of</a:t>
            </a:r>
            <a:r>
              <a:rPr lang="sv-SE" sz="500">
                <a:solidFill>
                  <a:schemeClr val="tx1"/>
                </a:solidFill>
              </a:rPr>
              <a:t> Crest</a:t>
            </a:r>
          </a:p>
        </p:txBody>
      </p:sp>
      <p:sp>
        <p:nvSpPr>
          <p:cNvPr id="15" name="Rektangel 14">
            <a:extLst>
              <a:ext uri="{FF2B5EF4-FFF2-40B4-BE49-F238E27FC236}">
                <a16:creationId xmlns:a16="http://schemas.microsoft.com/office/drawing/2014/main" id="{31D10911-B4C9-C68A-078E-EF8A16332A02}"/>
              </a:ext>
            </a:extLst>
          </p:cNvPr>
          <p:cNvSpPr/>
          <p:nvPr/>
        </p:nvSpPr>
        <p:spPr>
          <a:xfrm>
            <a:off x="6559048" y="3713579"/>
            <a:ext cx="4863466" cy="2302979"/>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a:extLst>
              <a:ext uri="{FF2B5EF4-FFF2-40B4-BE49-F238E27FC236}">
                <a16:creationId xmlns:a16="http://schemas.microsoft.com/office/drawing/2014/main" id="{5D4129FF-F0B4-9A49-9A11-79B7EAEA84CD}"/>
              </a:ext>
            </a:extLst>
          </p:cNvPr>
          <p:cNvSpPr/>
          <p:nvPr/>
        </p:nvSpPr>
        <p:spPr>
          <a:xfrm>
            <a:off x="767848" y="3713579"/>
            <a:ext cx="4863466" cy="2302979"/>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Platshållare för text 4">
            <a:extLst>
              <a:ext uri="{FF2B5EF4-FFF2-40B4-BE49-F238E27FC236}">
                <a16:creationId xmlns:a16="http://schemas.microsoft.com/office/drawing/2014/main" id="{1EB81CCF-DA7D-FA45-0026-11E94DDFB767}"/>
              </a:ext>
            </a:extLst>
          </p:cNvPr>
          <p:cNvSpPr txBox="1">
            <a:spLocks/>
          </p:cNvSpPr>
          <p:nvPr/>
        </p:nvSpPr>
        <p:spPr>
          <a:xfrm>
            <a:off x="8989013" y="6114343"/>
            <a:ext cx="2433501" cy="76944"/>
          </a:xfrm>
          <a:prstGeom prst="rect">
            <a:avLst/>
          </a:prstGeom>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sv-SE" sz="500">
                <a:solidFill>
                  <a:schemeClr val="tx1"/>
                </a:solidFill>
              </a:rPr>
              <a:t>*Data for </a:t>
            </a:r>
            <a:r>
              <a:rPr lang="sv-SE" sz="500" err="1">
                <a:solidFill>
                  <a:schemeClr val="tx1"/>
                </a:solidFill>
              </a:rPr>
              <a:t>Germany</a:t>
            </a:r>
            <a:endParaRPr lang="sv-SE" sz="500">
              <a:solidFill>
                <a:schemeClr val="tx1"/>
              </a:solidFill>
            </a:endParaRPr>
          </a:p>
        </p:txBody>
      </p:sp>
      <p:sp>
        <p:nvSpPr>
          <p:cNvPr id="24" name="Platshållare för text 4">
            <a:extLst>
              <a:ext uri="{FF2B5EF4-FFF2-40B4-BE49-F238E27FC236}">
                <a16:creationId xmlns:a16="http://schemas.microsoft.com/office/drawing/2014/main" id="{AEC5DDAC-6FB5-8AE1-2ECE-97B929EB41C8}"/>
              </a:ext>
            </a:extLst>
          </p:cNvPr>
          <p:cNvSpPr txBox="1">
            <a:spLocks/>
          </p:cNvSpPr>
          <p:nvPr/>
        </p:nvSpPr>
        <p:spPr>
          <a:xfrm>
            <a:off x="765763" y="6114343"/>
            <a:ext cx="2433501" cy="76944"/>
          </a:xfrm>
          <a:prstGeom prst="rect">
            <a:avLst/>
          </a:prstGeom>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500">
                <a:solidFill>
                  <a:schemeClr val="tx1"/>
                </a:solidFill>
              </a:rPr>
              <a:t>Source: McKinsey</a:t>
            </a:r>
          </a:p>
        </p:txBody>
      </p:sp>
      <p:sp>
        <p:nvSpPr>
          <p:cNvPr id="26" name="Platshållare för text 4">
            <a:extLst>
              <a:ext uri="{FF2B5EF4-FFF2-40B4-BE49-F238E27FC236}">
                <a16:creationId xmlns:a16="http://schemas.microsoft.com/office/drawing/2014/main" id="{C9F6074B-D6C5-9A0B-1C13-E9E16B9614BB}"/>
              </a:ext>
            </a:extLst>
          </p:cNvPr>
          <p:cNvSpPr txBox="1">
            <a:spLocks/>
          </p:cNvSpPr>
          <p:nvPr/>
        </p:nvSpPr>
        <p:spPr>
          <a:xfrm>
            <a:off x="6563313" y="6114343"/>
            <a:ext cx="2433501" cy="76944"/>
          </a:xfrm>
          <a:prstGeom prst="rect">
            <a:avLst/>
          </a:prstGeom>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500">
                <a:solidFill>
                  <a:schemeClr val="tx1"/>
                </a:solidFill>
              </a:rPr>
              <a:t>Source: </a:t>
            </a:r>
            <a:r>
              <a:rPr lang="sv-SE" sz="500">
                <a:solidFill>
                  <a:schemeClr val="tx1"/>
                </a:solidFill>
                <a:hlinkClick r:id="rId3">
                  <a:extLst>
                    <a:ext uri="{A12FA001-AC4F-418D-AE19-62706E023703}">
                      <ahyp:hlinkClr xmlns:ahyp="http://schemas.microsoft.com/office/drawing/2018/hyperlinkcolor" val="tx"/>
                    </a:ext>
                  </a:extLst>
                </a:hlinkClick>
              </a:rPr>
              <a:t>https://www.opentable.com/state-of-industry</a:t>
            </a:r>
            <a:endParaRPr lang="sv-SE" sz="500">
              <a:solidFill>
                <a:schemeClr val="tx1"/>
              </a:solidFill>
            </a:endParaRPr>
          </a:p>
        </p:txBody>
      </p:sp>
      <p:pic>
        <p:nvPicPr>
          <p:cNvPr id="1026" name="Picture 4">
            <a:extLst>
              <a:ext uri="{FF2B5EF4-FFF2-40B4-BE49-F238E27FC236}">
                <a16:creationId xmlns:a16="http://schemas.microsoft.com/office/drawing/2014/main" id="{E348A4B1-4C94-F903-5CBE-7F3BE2381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440" y="3789040"/>
            <a:ext cx="4176464" cy="2178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Bildobjekt 17" descr="En bild som visar text, diagram, linje, Graf&#10;&#10;Automatiskt genererad beskrivning">
            <a:extLst>
              <a:ext uri="{FF2B5EF4-FFF2-40B4-BE49-F238E27FC236}">
                <a16:creationId xmlns:a16="http://schemas.microsoft.com/office/drawing/2014/main" id="{CED78EC1-8E10-8CFA-9DDC-BA809CCC1CBA}"/>
              </a:ext>
            </a:extLst>
          </p:cNvPr>
          <p:cNvPicPr>
            <a:picLocks noChangeAspect="1"/>
          </p:cNvPicPr>
          <p:nvPr/>
        </p:nvPicPr>
        <p:blipFill>
          <a:blip r:embed="rId5"/>
          <a:stretch>
            <a:fillRect/>
          </a:stretch>
        </p:blipFill>
        <p:spPr>
          <a:xfrm>
            <a:off x="6558988" y="3875425"/>
            <a:ext cx="4851721" cy="2010467"/>
          </a:xfrm>
          <a:prstGeom prst="rect">
            <a:avLst/>
          </a:prstGeom>
        </p:spPr>
      </p:pic>
      <p:sp>
        <p:nvSpPr>
          <p:cNvPr id="17" name="Platshållare för text 4">
            <a:extLst>
              <a:ext uri="{FF2B5EF4-FFF2-40B4-BE49-F238E27FC236}">
                <a16:creationId xmlns:a16="http://schemas.microsoft.com/office/drawing/2014/main" id="{5167B3DC-7ED7-0A94-6DDC-9E26AEBA6093}"/>
              </a:ext>
            </a:extLst>
          </p:cNvPr>
          <p:cNvSpPr txBox="1">
            <a:spLocks/>
          </p:cNvSpPr>
          <p:nvPr/>
        </p:nvSpPr>
        <p:spPr>
          <a:xfrm>
            <a:off x="8966491" y="3269099"/>
            <a:ext cx="2433501" cy="76944"/>
          </a:xfrm>
          <a:prstGeom prst="rect">
            <a:avLst/>
          </a:prstGeom>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sv-SE" sz="500">
                <a:solidFill>
                  <a:schemeClr val="tx1"/>
                </a:solidFill>
              </a:rPr>
              <a:t>*Data for </a:t>
            </a:r>
            <a:r>
              <a:rPr lang="sv-SE" sz="500" err="1">
                <a:solidFill>
                  <a:schemeClr val="tx1"/>
                </a:solidFill>
              </a:rPr>
              <a:t>Germany</a:t>
            </a:r>
            <a:endParaRPr lang="sv-SE" sz="500">
              <a:solidFill>
                <a:schemeClr val="tx1"/>
              </a:solidFill>
            </a:endParaRPr>
          </a:p>
        </p:txBody>
      </p:sp>
    </p:spTree>
    <p:extLst>
      <p:ext uri="{BB962C8B-B14F-4D97-AF65-F5344CB8AC3E}">
        <p14:creationId xmlns:p14="http://schemas.microsoft.com/office/powerpoint/2010/main" val="806563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3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4841FFBD-E779-CD63-F370-29B39006A408}"/>
              </a:ext>
            </a:extLst>
          </p:cNvPr>
          <p:cNvSpPr>
            <a:spLocks noGrp="1"/>
          </p:cNvSpPr>
          <p:nvPr>
            <p:ph type="body" sz="quarter" idx="13"/>
          </p:nvPr>
        </p:nvSpPr>
        <p:spPr>
          <a:xfrm>
            <a:off x="767408" y="5645155"/>
            <a:ext cx="3168351" cy="444802"/>
          </a:xfrm>
        </p:spPr>
        <p:txBody>
          <a:bodyPr lIns="0" tIns="0" rIns="0" bIns="0" anchor="b"/>
          <a:lstStyle/>
          <a:p>
            <a:pPr>
              <a:lnSpc>
                <a:spcPts val="1800"/>
              </a:lnSpc>
            </a:pPr>
            <a:r>
              <a:rPr lang="en-US" sz="1400"/>
              <a:t>Net sales amounted to </a:t>
            </a:r>
            <a:br>
              <a:rPr lang="en-US" sz="1400"/>
            </a:br>
            <a:r>
              <a:rPr lang="en-US" sz="1400"/>
              <a:t>SEK 1,736 m (1,877)  </a:t>
            </a:r>
          </a:p>
        </p:txBody>
      </p:sp>
      <p:sp>
        <p:nvSpPr>
          <p:cNvPr id="4" name="Platshållare för text 3">
            <a:extLst>
              <a:ext uri="{FF2B5EF4-FFF2-40B4-BE49-F238E27FC236}">
                <a16:creationId xmlns:a16="http://schemas.microsoft.com/office/drawing/2014/main" id="{9DFF8DFC-A205-97A7-1040-F60AFE241F4A}"/>
              </a:ext>
            </a:extLst>
          </p:cNvPr>
          <p:cNvSpPr>
            <a:spLocks noGrp="1"/>
          </p:cNvSpPr>
          <p:nvPr>
            <p:ph type="body" sz="quarter" idx="14"/>
          </p:nvPr>
        </p:nvSpPr>
        <p:spPr>
          <a:xfrm>
            <a:off x="682742" y="4177058"/>
            <a:ext cx="3348268" cy="1229378"/>
          </a:xfrm>
        </p:spPr>
        <p:txBody>
          <a:bodyPr lIns="0" tIns="0" rIns="0" bIns="0"/>
          <a:lstStyle/>
          <a:p>
            <a:r>
              <a:rPr lang="sv-SE" sz="4400"/>
              <a:t>SEK 1,736 m</a:t>
            </a:r>
          </a:p>
        </p:txBody>
      </p:sp>
      <p:sp>
        <p:nvSpPr>
          <p:cNvPr id="5" name="Platshållare för text 4">
            <a:extLst>
              <a:ext uri="{FF2B5EF4-FFF2-40B4-BE49-F238E27FC236}">
                <a16:creationId xmlns:a16="http://schemas.microsoft.com/office/drawing/2014/main" id="{F5A938FF-8755-15F6-99FD-4D05E7E3EB38}"/>
              </a:ext>
            </a:extLst>
          </p:cNvPr>
          <p:cNvSpPr>
            <a:spLocks noGrp="1"/>
          </p:cNvSpPr>
          <p:nvPr>
            <p:ph type="body" sz="quarter" idx="15"/>
          </p:nvPr>
        </p:nvSpPr>
        <p:spPr>
          <a:xfrm>
            <a:off x="4511824" y="5645155"/>
            <a:ext cx="3168351" cy="444802"/>
          </a:xfrm>
        </p:spPr>
        <p:txBody>
          <a:bodyPr lIns="0" tIns="0" rIns="0" bIns="0" anchor="b"/>
          <a:lstStyle/>
          <a:p>
            <a:pPr>
              <a:lnSpc>
                <a:spcPts val="1800"/>
              </a:lnSpc>
            </a:pPr>
            <a:r>
              <a:rPr lang="en-US" sz="1400"/>
              <a:t>Operating income amounted to </a:t>
            </a:r>
            <a:br>
              <a:rPr lang="en-US" sz="1400"/>
            </a:br>
            <a:r>
              <a:rPr lang="en-US" sz="1400"/>
              <a:t>SEK 140 m (130)</a:t>
            </a:r>
          </a:p>
        </p:txBody>
      </p:sp>
      <p:sp>
        <p:nvSpPr>
          <p:cNvPr id="6" name="Platshållare för text 5">
            <a:extLst>
              <a:ext uri="{FF2B5EF4-FFF2-40B4-BE49-F238E27FC236}">
                <a16:creationId xmlns:a16="http://schemas.microsoft.com/office/drawing/2014/main" id="{F0C289E6-3648-2DEF-DD64-252525E8D472}"/>
              </a:ext>
            </a:extLst>
          </p:cNvPr>
          <p:cNvSpPr>
            <a:spLocks noGrp="1"/>
          </p:cNvSpPr>
          <p:nvPr>
            <p:ph type="body" sz="quarter" idx="16"/>
          </p:nvPr>
        </p:nvSpPr>
        <p:spPr>
          <a:xfrm>
            <a:off x="4511824" y="4786455"/>
            <a:ext cx="3168352" cy="609398"/>
          </a:xfrm>
        </p:spPr>
        <p:txBody>
          <a:bodyPr lIns="0" tIns="0" rIns="0" bIns="0"/>
          <a:lstStyle/>
          <a:p>
            <a:r>
              <a:rPr lang="sv-SE" sz="4400"/>
              <a:t>SEK 140 m</a:t>
            </a:r>
          </a:p>
        </p:txBody>
      </p:sp>
      <p:sp>
        <p:nvSpPr>
          <p:cNvPr id="7" name="Platshållare för text 6">
            <a:extLst>
              <a:ext uri="{FF2B5EF4-FFF2-40B4-BE49-F238E27FC236}">
                <a16:creationId xmlns:a16="http://schemas.microsoft.com/office/drawing/2014/main" id="{3EE417E4-521E-D5D6-9493-47ECB61BA2BF}"/>
              </a:ext>
            </a:extLst>
          </p:cNvPr>
          <p:cNvSpPr>
            <a:spLocks noGrp="1"/>
          </p:cNvSpPr>
          <p:nvPr>
            <p:ph type="body" sz="quarter" idx="17"/>
          </p:nvPr>
        </p:nvSpPr>
        <p:spPr>
          <a:xfrm>
            <a:off x="8256241" y="5645155"/>
            <a:ext cx="3168351" cy="444802"/>
          </a:xfrm>
        </p:spPr>
        <p:txBody>
          <a:bodyPr lIns="0" tIns="0" rIns="0" bIns="0" anchor="b"/>
          <a:lstStyle/>
          <a:p>
            <a:pPr>
              <a:lnSpc>
                <a:spcPts val="1800"/>
              </a:lnSpc>
            </a:pPr>
            <a:r>
              <a:rPr lang="en-US" sz="1400"/>
              <a:t>Operating margin was </a:t>
            </a:r>
            <a:br>
              <a:rPr lang="en-US" sz="1400"/>
            </a:br>
            <a:r>
              <a:rPr lang="en-US" sz="1400"/>
              <a:t>8.1% (6.9)</a:t>
            </a:r>
          </a:p>
        </p:txBody>
      </p:sp>
      <p:sp>
        <p:nvSpPr>
          <p:cNvPr id="8" name="Platshållare för text 7">
            <a:extLst>
              <a:ext uri="{FF2B5EF4-FFF2-40B4-BE49-F238E27FC236}">
                <a16:creationId xmlns:a16="http://schemas.microsoft.com/office/drawing/2014/main" id="{3C2B33A3-151F-FB4C-5C0B-C21771459657}"/>
              </a:ext>
            </a:extLst>
          </p:cNvPr>
          <p:cNvSpPr>
            <a:spLocks noGrp="1"/>
          </p:cNvSpPr>
          <p:nvPr>
            <p:ph type="body" sz="quarter" idx="18"/>
          </p:nvPr>
        </p:nvSpPr>
        <p:spPr>
          <a:xfrm>
            <a:off x="8256241" y="4786455"/>
            <a:ext cx="3168352" cy="609398"/>
          </a:xfrm>
        </p:spPr>
        <p:txBody>
          <a:bodyPr lIns="0" tIns="0" rIns="0" bIns="0"/>
          <a:lstStyle/>
          <a:p>
            <a:r>
              <a:rPr lang="sv-SE" sz="4400"/>
              <a:t>8.1%</a:t>
            </a:r>
          </a:p>
        </p:txBody>
      </p:sp>
      <p:sp>
        <p:nvSpPr>
          <p:cNvPr id="9" name="Platshållare för text 8">
            <a:extLst>
              <a:ext uri="{FF2B5EF4-FFF2-40B4-BE49-F238E27FC236}">
                <a16:creationId xmlns:a16="http://schemas.microsoft.com/office/drawing/2014/main" id="{9E23D6D4-DF7D-C2EB-5813-C92F7CB34ECC}"/>
              </a:ext>
            </a:extLst>
          </p:cNvPr>
          <p:cNvSpPr>
            <a:spLocks noGrp="1"/>
          </p:cNvSpPr>
          <p:nvPr>
            <p:ph type="body" sz="quarter" idx="19"/>
          </p:nvPr>
        </p:nvSpPr>
        <p:spPr>
          <a:xfrm>
            <a:off x="767408" y="4293096"/>
            <a:ext cx="3168351" cy="169277"/>
          </a:xfrm>
        </p:spPr>
        <p:txBody>
          <a:bodyPr lIns="0" tIns="0" rIns="0" bIns="0"/>
          <a:lstStyle/>
          <a:p>
            <a:r>
              <a:rPr lang="sv-SE"/>
              <a:t>NET SALES</a:t>
            </a:r>
          </a:p>
        </p:txBody>
      </p:sp>
      <p:sp>
        <p:nvSpPr>
          <p:cNvPr id="10" name="Platshållare för text 9">
            <a:extLst>
              <a:ext uri="{FF2B5EF4-FFF2-40B4-BE49-F238E27FC236}">
                <a16:creationId xmlns:a16="http://schemas.microsoft.com/office/drawing/2014/main" id="{D90B0978-8F1F-3204-09A0-74DBE62E39C6}"/>
              </a:ext>
            </a:extLst>
          </p:cNvPr>
          <p:cNvSpPr>
            <a:spLocks noGrp="1"/>
          </p:cNvSpPr>
          <p:nvPr>
            <p:ph type="body" sz="quarter" idx="20"/>
          </p:nvPr>
        </p:nvSpPr>
        <p:spPr>
          <a:xfrm>
            <a:off x="4511824" y="4293096"/>
            <a:ext cx="3168351" cy="169277"/>
          </a:xfrm>
        </p:spPr>
        <p:txBody>
          <a:bodyPr lIns="0" tIns="0" rIns="0" bIns="0"/>
          <a:lstStyle/>
          <a:p>
            <a:r>
              <a:rPr lang="sv-SE"/>
              <a:t>OPERATING INCOME</a:t>
            </a:r>
          </a:p>
        </p:txBody>
      </p:sp>
      <p:sp>
        <p:nvSpPr>
          <p:cNvPr id="11" name="Platshållare för text 10">
            <a:extLst>
              <a:ext uri="{FF2B5EF4-FFF2-40B4-BE49-F238E27FC236}">
                <a16:creationId xmlns:a16="http://schemas.microsoft.com/office/drawing/2014/main" id="{10854B08-9E4F-FEC0-8E10-72862A8B368E}"/>
              </a:ext>
            </a:extLst>
          </p:cNvPr>
          <p:cNvSpPr>
            <a:spLocks noGrp="1"/>
          </p:cNvSpPr>
          <p:nvPr>
            <p:ph type="body" sz="quarter" idx="21"/>
          </p:nvPr>
        </p:nvSpPr>
        <p:spPr>
          <a:xfrm>
            <a:off x="8256241" y="4293096"/>
            <a:ext cx="3168351" cy="169277"/>
          </a:xfrm>
        </p:spPr>
        <p:txBody>
          <a:bodyPr lIns="0" tIns="0" rIns="0" bIns="0"/>
          <a:lstStyle/>
          <a:p>
            <a:r>
              <a:rPr lang="sv-SE"/>
              <a:t>OPERATING MARGIN</a:t>
            </a:r>
          </a:p>
        </p:txBody>
      </p:sp>
      <p:sp>
        <p:nvSpPr>
          <p:cNvPr id="12" name="Rubrik 11">
            <a:extLst>
              <a:ext uri="{FF2B5EF4-FFF2-40B4-BE49-F238E27FC236}">
                <a16:creationId xmlns:a16="http://schemas.microsoft.com/office/drawing/2014/main" id="{336508EB-6184-4DA0-8C0A-3F1160DF9426}"/>
              </a:ext>
            </a:extLst>
          </p:cNvPr>
          <p:cNvSpPr>
            <a:spLocks noGrp="1"/>
          </p:cNvSpPr>
          <p:nvPr>
            <p:ph type="title"/>
          </p:nvPr>
        </p:nvSpPr>
        <p:spPr>
          <a:xfrm>
            <a:off x="407988" y="410400"/>
            <a:ext cx="5580062" cy="1628477"/>
          </a:xfrm>
        </p:spPr>
        <p:txBody>
          <a:bodyPr tIns="360000"/>
          <a:lstStyle/>
          <a:p>
            <a:r>
              <a:rPr lang="en-US"/>
              <a:t>Q1 2024</a:t>
            </a:r>
            <a:br>
              <a:rPr lang="en-US"/>
            </a:br>
            <a:r>
              <a:rPr lang="en-US"/>
              <a:t>Key Financials</a:t>
            </a:r>
          </a:p>
        </p:txBody>
      </p:sp>
      <p:cxnSp>
        <p:nvCxnSpPr>
          <p:cNvPr id="14" name="Rak 13">
            <a:extLst>
              <a:ext uri="{FF2B5EF4-FFF2-40B4-BE49-F238E27FC236}">
                <a16:creationId xmlns:a16="http://schemas.microsoft.com/office/drawing/2014/main" id="{D6EEEBD9-FFB6-1D6D-3B94-B38E23292CEE}"/>
              </a:ext>
            </a:extLst>
          </p:cNvPr>
          <p:cNvCxnSpPr>
            <a:cxnSpLocks/>
          </p:cNvCxnSpPr>
          <p:nvPr/>
        </p:nvCxnSpPr>
        <p:spPr>
          <a:xfrm>
            <a:off x="767408" y="4639888"/>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Rak 24">
            <a:extLst>
              <a:ext uri="{FF2B5EF4-FFF2-40B4-BE49-F238E27FC236}">
                <a16:creationId xmlns:a16="http://schemas.microsoft.com/office/drawing/2014/main" id="{A191589D-011F-544C-4CB9-B0C0E665BEBC}"/>
              </a:ext>
            </a:extLst>
          </p:cNvPr>
          <p:cNvCxnSpPr>
            <a:cxnSpLocks/>
          </p:cNvCxnSpPr>
          <p:nvPr/>
        </p:nvCxnSpPr>
        <p:spPr>
          <a:xfrm>
            <a:off x="8256240" y="4639888"/>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Rak 25">
            <a:extLst>
              <a:ext uri="{FF2B5EF4-FFF2-40B4-BE49-F238E27FC236}">
                <a16:creationId xmlns:a16="http://schemas.microsoft.com/office/drawing/2014/main" id="{02B3F8E2-7162-5AAC-D2C8-2E338332E0E3}"/>
              </a:ext>
            </a:extLst>
          </p:cNvPr>
          <p:cNvCxnSpPr>
            <a:cxnSpLocks/>
          </p:cNvCxnSpPr>
          <p:nvPr/>
        </p:nvCxnSpPr>
        <p:spPr>
          <a:xfrm>
            <a:off x="4511824" y="4639888"/>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Rak 30">
            <a:extLst>
              <a:ext uri="{FF2B5EF4-FFF2-40B4-BE49-F238E27FC236}">
                <a16:creationId xmlns:a16="http://schemas.microsoft.com/office/drawing/2014/main" id="{6CE6D6E2-095A-84BB-9ED0-95ADC64A8BDF}"/>
              </a:ext>
            </a:extLst>
          </p:cNvPr>
          <p:cNvCxnSpPr>
            <a:cxnSpLocks/>
          </p:cNvCxnSpPr>
          <p:nvPr/>
        </p:nvCxnSpPr>
        <p:spPr>
          <a:xfrm>
            <a:off x="767408" y="5502639"/>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Rak 31">
            <a:extLst>
              <a:ext uri="{FF2B5EF4-FFF2-40B4-BE49-F238E27FC236}">
                <a16:creationId xmlns:a16="http://schemas.microsoft.com/office/drawing/2014/main" id="{43E4DDE1-CD73-F793-8DEC-E7FAA85025B2}"/>
              </a:ext>
            </a:extLst>
          </p:cNvPr>
          <p:cNvCxnSpPr>
            <a:cxnSpLocks/>
          </p:cNvCxnSpPr>
          <p:nvPr/>
        </p:nvCxnSpPr>
        <p:spPr>
          <a:xfrm>
            <a:off x="8256240" y="5502639"/>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Rak 32">
            <a:extLst>
              <a:ext uri="{FF2B5EF4-FFF2-40B4-BE49-F238E27FC236}">
                <a16:creationId xmlns:a16="http://schemas.microsoft.com/office/drawing/2014/main" id="{E87F0692-C26C-AC3B-ABBE-D244B33AE04A}"/>
              </a:ext>
            </a:extLst>
          </p:cNvPr>
          <p:cNvCxnSpPr>
            <a:cxnSpLocks/>
          </p:cNvCxnSpPr>
          <p:nvPr/>
        </p:nvCxnSpPr>
        <p:spPr>
          <a:xfrm>
            <a:off x="4511824" y="5502639"/>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4128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336508EB-6184-4DA0-8C0A-3F1160DF9426}"/>
              </a:ext>
            </a:extLst>
          </p:cNvPr>
          <p:cNvSpPr>
            <a:spLocks noGrp="1"/>
          </p:cNvSpPr>
          <p:nvPr>
            <p:ph type="title"/>
          </p:nvPr>
        </p:nvSpPr>
        <p:spPr>
          <a:xfrm>
            <a:off x="407988" y="410400"/>
            <a:ext cx="5580062" cy="1019080"/>
          </a:xfrm>
        </p:spPr>
        <p:txBody>
          <a:bodyPr tIns="360000">
            <a:spAutoFit/>
          </a:bodyPr>
          <a:lstStyle/>
          <a:p>
            <a:r>
              <a:rPr lang="en-US">
                <a:solidFill>
                  <a:schemeClr val="tx1"/>
                </a:solidFill>
              </a:rPr>
              <a:t>Q1 Comments</a:t>
            </a:r>
          </a:p>
        </p:txBody>
      </p:sp>
      <p:sp>
        <p:nvSpPr>
          <p:cNvPr id="23" name="Platshållare för text 8">
            <a:extLst>
              <a:ext uri="{FF2B5EF4-FFF2-40B4-BE49-F238E27FC236}">
                <a16:creationId xmlns:a16="http://schemas.microsoft.com/office/drawing/2014/main" id="{F51226FD-367C-A672-6A93-0B9A3C71E6E5}"/>
              </a:ext>
            </a:extLst>
          </p:cNvPr>
          <p:cNvSpPr txBox="1">
            <a:spLocks/>
          </p:cNvSpPr>
          <p:nvPr/>
        </p:nvSpPr>
        <p:spPr>
          <a:xfrm>
            <a:off x="407368" y="1792800"/>
            <a:ext cx="5580682" cy="169277"/>
          </a:xfrm>
          <a:prstGeom prst="rect">
            <a:avLst/>
          </a:prstGeom>
          <a:ln>
            <a:noFill/>
          </a:ln>
        </p:spPr>
        <p:txBody>
          <a:bodyPr wrap="square" lIns="360000" tIns="0" rIns="360000" bIns="0" anchor="b">
            <a:spAutoFit/>
          </a:bodyPr>
          <a:lstStyle>
            <a:lvl1pPr marL="0" indent="0" algn="l" defTabSz="914400" rtl="0" eaLnBrk="1" latinLnBrk="0" hangingPunct="1">
              <a:lnSpc>
                <a:spcPct val="100000"/>
              </a:lnSpc>
              <a:spcBef>
                <a:spcPts val="0"/>
              </a:spcBef>
              <a:buFont typeface="Arial" panose="020B0604020202020204" pitchFamily="34" charset="0"/>
              <a:buNone/>
              <a:defRPr sz="1100" b="0" kern="1200" spc="15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NET SALES -7.5%</a:t>
            </a:r>
          </a:p>
        </p:txBody>
      </p:sp>
      <p:cxnSp>
        <p:nvCxnSpPr>
          <p:cNvPr id="25" name="Rak 24">
            <a:extLst>
              <a:ext uri="{FF2B5EF4-FFF2-40B4-BE49-F238E27FC236}">
                <a16:creationId xmlns:a16="http://schemas.microsoft.com/office/drawing/2014/main" id="{70E87BF1-FF65-52DD-0240-3C6C14A4CB32}"/>
              </a:ext>
            </a:extLst>
          </p:cNvPr>
          <p:cNvCxnSpPr>
            <a:cxnSpLocks/>
          </p:cNvCxnSpPr>
          <p:nvPr/>
        </p:nvCxnSpPr>
        <p:spPr>
          <a:xfrm flipV="1">
            <a:off x="767408" y="4289027"/>
            <a:ext cx="4863466" cy="406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Platshållare för text 6">
            <a:extLst>
              <a:ext uri="{FF2B5EF4-FFF2-40B4-BE49-F238E27FC236}">
                <a16:creationId xmlns:a16="http://schemas.microsoft.com/office/drawing/2014/main" id="{CC450DC1-E09B-4BE4-65BB-A289B6A0871C}"/>
              </a:ext>
            </a:extLst>
          </p:cNvPr>
          <p:cNvSpPr txBox="1">
            <a:spLocks/>
          </p:cNvSpPr>
          <p:nvPr/>
        </p:nvSpPr>
        <p:spPr>
          <a:xfrm>
            <a:off x="465861" y="2318400"/>
            <a:ext cx="5522188" cy="1779398"/>
          </a:xfrm>
          <a:prstGeom prst="rect">
            <a:avLst/>
          </a:prstGeom>
        </p:spPr>
        <p:txBody>
          <a:bodyPr wrap="square" lIns="360000" tIns="0" rIns="36000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705" indent="-179705">
              <a:lnSpc>
                <a:spcPts val="1500"/>
              </a:lnSpc>
              <a:spcAft>
                <a:spcPts val="500"/>
              </a:spcAft>
              <a:buFont typeface="Systemtypsnitt normalt"/>
              <a:buChar char="–"/>
            </a:pPr>
            <a:r>
              <a:rPr lang="en-US" sz="1200">
                <a:solidFill>
                  <a:schemeClr val="tx1"/>
                </a:solidFill>
                <a:cs typeface="Arial"/>
              </a:rPr>
              <a:t>Market data indicates a softer Q1 compared to last year</a:t>
            </a:r>
          </a:p>
          <a:p>
            <a:pPr marL="179705" indent="-179705">
              <a:lnSpc>
                <a:spcPts val="1500"/>
              </a:lnSpc>
              <a:spcAft>
                <a:spcPts val="500"/>
              </a:spcAft>
              <a:buFont typeface="Systemtypsnitt normalt"/>
              <a:buChar char="–"/>
            </a:pPr>
            <a:r>
              <a:rPr lang="en-US" sz="1200">
                <a:solidFill>
                  <a:schemeClr val="tx1"/>
                </a:solidFill>
              </a:rPr>
              <a:t>Partial price decreases effective from beginning of the quarter</a:t>
            </a:r>
            <a:endParaRPr lang="en-US" sz="1200">
              <a:solidFill>
                <a:schemeClr val="tx1"/>
              </a:solidFill>
              <a:cs typeface="Arial"/>
            </a:endParaRPr>
          </a:p>
          <a:p>
            <a:pPr marL="179705" indent="-179705">
              <a:lnSpc>
                <a:spcPts val="1500"/>
              </a:lnSpc>
              <a:spcAft>
                <a:spcPts val="500"/>
              </a:spcAft>
              <a:buFont typeface="Systemtypsnitt normalt"/>
              <a:buChar char="–"/>
            </a:pPr>
            <a:r>
              <a:rPr lang="en-US" sz="1200">
                <a:solidFill>
                  <a:schemeClr val="tx1"/>
                </a:solidFill>
              </a:rPr>
              <a:t>Sales through Retail in United Kingdom and Germany behind significant share of the volume decrease </a:t>
            </a:r>
            <a:endParaRPr lang="en-US" sz="1200">
              <a:solidFill>
                <a:schemeClr val="tx1"/>
              </a:solidFill>
              <a:cs typeface="Arial"/>
            </a:endParaRPr>
          </a:p>
          <a:p>
            <a:pPr marL="179705" indent="-179705">
              <a:lnSpc>
                <a:spcPts val="1500"/>
              </a:lnSpc>
              <a:spcAft>
                <a:spcPts val="500"/>
              </a:spcAft>
              <a:buFont typeface="Systemtypsnitt normalt"/>
              <a:buChar char="–"/>
            </a:pPr>
            <a:r>
              <a:rPr lang="en-US" sz="1200">
                <a:solidFill>
                  <a:schemeClr val="tx1"/>
                </a:solidFill>
              </a:rPr>
              <a:t>Fewer invoicing days has negative phasing impact</a:t>
            </a:r>
            <a:endParaRPr lang="en-US" sz="1200">
              <a:solidFill>
                <a:schemeClr val="tx1"/>
              </a:solidFill>
              <a:cs typeface="Arial"/>
            </a:endParaRPr>
          </a:p>
          <a:p>
            <a:pPr marL="179705" indent="-179705">
              <a:lnSpc>
                <a:spcPts val="1500"/>
              </a:lnSpc>
              <a:spcAft>
                <a:spcPts val="500"/>
              </a:spcAft>
              <a:buFont typeface="Systemtypsnitt normalt"/>
              <a:buChar char="–"/>
            </a:pPr>
            <a:r>
              <a:rPr lang="en-US" sz="1200">
                <a:solidFill>
                  <a:schemeClr val="tx1"/>
                </a:solidFill>
                <a:cs typeface="Arial"/>
              </a:rPr>
              <a:t>In the quarter acquired </a:t>
            </a:r>
            <a:r>
              <a:rPr lang="en-US" sz="1200" err="1">
                <a:solidFill>
                  <a:schemeClr val="tx1"/>
                </a:solidFill>
                <a:cs typeface="Arial"/>
              </a:rPr>
              <a:t>Relevo</a:t>
            </a:r>
            <a:r>
              <a:rPr lang="en-US" sz="1200">
                <a:solidFill>
                  <a:schemeClr val="tx1"/>
                </a:solidFill>
                <a:cs typeface="Arial"/>
              </a:rPr>
              <a:t> and </a:t>
            </a:r>
            <a:r>
              <a:rPr lang="en-US" sz="1200" err="1">
                <a:solidFill>
                  <a:schemeClr val="tx1"/>
                </a:solidFill>
                <a:cs typeface="Arial"/>
              </a:rPr>
              <a:t>Huskee</a:t>
            </a:r>
            <a:r>
              <a:rPr lang="en-US" sz="1200">
                <a:solidFill>
                  <a:schemeClr val="tx1"/>
                </a:solidFill>
                <a:cs typeface="Arial"/>
              </a:rPr>
              <a:t>, while already acquired Decent Packaging was consolidated in February and </a:t>
            </a:r>
            <a:r>
              <a:rPr lang="en-US" sz="1200" err="1">
                <a:solidFill>
                  <a:schemeClr val="tx1"/>
                </a:solidFill>
                <a:cs typeface="Arial"/>
              </a:rPr>
              <a:t>Relevo</a:t>
            </a:r>
            <a:r>
              <a:rPr lang="en-US" sz="1200">
                <a:solidFill>
                  <a:schemeClr val="tx1"/>
                </a:solidFill>
                <a:cs typeface="Arial"/>
              </a:rPr>
              <a:t> in March. </a:t>
            </a:r>
            <a:r>
              <a:rPr lang="en-US" sz="1200" err="1">
                <a:solidFill>
                  <a:schemeClr val="tx1"/>
                </a:solidFill>
                <a:cs typeface="Arial"/>
              </a:rPr>
              <a:t>Huskee</a:t>
            </a:r>
            <a:r>
              <a:rPr lang="en-US" sz="1200">
                <a:solidFill>
                  <a:schemeClr val="tx1"/>
                </a:solidFill>
                <a:cs typeface="Arial"/>
              </a:rPr>
              <a:t> will be as from 1</a:t>
            </a:r>
            <a:r>
              <a:rPr lang="en-US" sz="1200" baseline="30000">
                <a:solidFill>
                  <a:schemeClr val="tx1"/>
                </a:solidFill>
                <a:cs typeface="Arial"/>
              </a:rPr>
              <a:t>st</a:t>
            </a:r>
            <a:r>
              <a:rPr lang="en-US" sz="1200">
                <a:solidFill>
                  <a:schemeClr val="tx1"/>
                </a:solidFill>
                <a:cs typeface="Arial"/>
              </a:rPr>
              <a:t> of April</a:t>
            </a:r>
          </a:p>
        </p:txBody>
      </p:sp>
      <p:graphicFrame>
        <p:nvGraphicFramePr>
          <p:cNvPr id="28" name="Content Placeholder 6">
            <a:extLst>
              <a:ext uri="{FF2B5EF4-FFF2-40B4-BE49-F238E27FC236}">
                <a16:creationId xmlns:a16="http://schemas.microsoft.com/office/drawing/2014/main" id="{468E6195-F47B-2CBA-DD7C-5899D9DD28C7}"/>
              </a:ext>
            </a:extLst>
          </p:cNvPr>
          <p:cNvGraphicFramePr>
            <a:graphicFrameLocks/>
          </p:cNvGraphicFramePr>
          <p:nvPr>
            <p:extLst>
              <p:ext uri="{D42A27DB-BD31-4B8C-83A1-F6EECF244321}">
                <p14:modId xmlns:p14="http://schemas.microsoft.com/office/powerpoint/2010/main" val="3209869100"/>
              </p:ext>
            </p:extLst>
          </p:nvPr>
        </p:nvGraphicFramePr>
        <p:xfrm>
          <a:off x="479376" y="4365111"/>
          <a:ext cx="5432055" cy="1988032"/>
        </p:xfrm>
        <a:graphic>
          <a:graphicData uri="http://schemas.openxmlformats.org/drawingml/2006/chart">
            <c:chart xmlns:c="http://schemas.openxmlformats.org/drawingml/2006/chart" xmlns:r="http://schemas.openxmlformats.org/officeDocument/2006/relationships" r:id="rId2"/>
          </a:graphicData>
        </a:graphic>
      </p:graphicFrame>
      <p:cxnSp>
        <p:nvCxnSpPr>
          <p:cNvPr id="29" name="Rak 28">
            <a:extLst>
              <a:ext uri="{FF2B5EF4-FFF2-40B4-BE49-F238E27FC236}">
                <a16:creationId xmlns:a16="http://schemas.microsoft.com/office/drawing/2014/main" id="{C10DA59B-0012-099C-4D41-ACC77584CD6D}"/>
              </a:ext>
            </a:extLst>
          </p:cNvPr>
          <p:cNvCxnSpPr>
            <a:cxnSpLocks/>
          </p:cNvCxnSpPr>
          <p:nvPr/>
        </p:nvCxnSpPr>
        <p:spPr>
          <a:xfrm>
            <a:off x="767408" y="2120400"/>
            <a:ext cx="48634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Platshållare för text 8">
            <a:extLst>
              <a:ext uri="{FF2B5EF4-FFF2-40B4-BE49-F238E27FC236}">
                <a16:creationId xmlns:a16="http://schemas.microsoft.com/office/drawing/2014/main" id="{72E052A6-C134-B04B-9427-07BAE7F5A3A3}"/>
              </a:ext>
            </a:extLst>
          </p:cNvPr>
          <p:cNvSpPr txBox="1">
            <a:spLocks/>
          </p:cNvSpPr>
          <p:nvPr/>
        </p:nvSpPr>
        <p:spPr>
          <a:xfrm>
            <a:off x="6208562" y="1792800"/>
            <a:ext cx="5580682" cy="169277"/>
          </a:xfrm>
          <a:prstGeom prst="rect">
            <a:avLst/>
          </a:prstGeom>
          <a:ln>
            <a:noFill/>
          </a:ln>
        </p:spPr>
        <p:txBody>
          <a:bodyPr wrap="square" lIns="360000" tIns="0" rIns="360000" bIns="0" anchor="b">
            <a:spAutoFit/>
          </a:bodyPr>
          <a:lstStyle>
            <a:lvl1pPr marL="0" indent="0" algn="l" defTabSz="914400" rtl="0" eaLnBrk="1" latinLnBrk="0" hangingPunct="1">
              <a:lnSpc>
                <a:spcPct val="100000"/>
              </a:lnSpc>
              <a:spcBef>
                <a:spcPts val="0"/>
              </a:spcBef>
              <a:buFont typeface="Arial" panose="020B0604020202020204" pitchFamily="34" charset="0"/>
              <a:buNone/>
              <a:defRPr sz="1100" b="0" kern="1200" spc="1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solidFill>
                  <a:schemeClr val="tx1"/>
                </a:solidFill>
              </a:rPr>
              <a:t>OPERATING INCOME +7.6%</a:t>
            </a:r>
          </a:p>
        </p:txBody>
      </p:sp>
      <p:cxnSp>
        <p:nvCxnSpPr>
          <p:cNvPr id="31" name="Rak 30">
            <a:extLst>
              <a:ext uri="{FF2B5EF4-FFF2-40B4-BE49-F238E27FC236}">
                <a16:creationId xmlns:a16="http://schemas.microsoft.com/office/drawing/2014/main" id="{90120EF6-F3E1-9924-B24C-3775E707A146}"/>
              </a:ext>
            </a:extLst>
          </p:cNvPr>
          <p:cNvCxnSpPr>
            <a:cxnSpLocks/>
          </p:cNvCxnSpPr>
          <p:nvPr/>
        </p:nvCxnSpPr>
        <p:spPr>
          <a:xfrm flipV="1">
            <a:off x="6568602" y="4289027"/>
            <a:ext cx="4856610" cy="406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Platshållare för text 6">
            <a:extLst>
              <a:ext uri="{FF2B5EF4-FFF2-40B4-BE49-F238E27FC236}">
                <a16:creationId xmlns:a16="http://schemas.microsoft.com/office/drawing/2014/main" id="{114AA72E-C242-1C41-0888-98E1BE759DA9}"/>
              </a:ext>
            </a:extLst>
          </p:cNvPr>
          <p:cNvSpPr txBox="1">
            <a:spLocks/>
          </p:cNvSpPr>
          <p:nvPr/>
        </p:nvSpPr>
        <p:spPr>
          <a:xfrm>
            <a:off x="6209182" y="2318400"/>
            <a:ext cx="5360986" cy="2164119"/>
          </a:xfrm>
          <a:prstGeom prst="rect">
            <a:avLst/>
          </a:prstGeom>
        </p:spPr>
        <p:txBody>
          <a:bodyPr wrap="square" lIns="360000" tIns="0" rIns="36000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705" indent="-179705">
              <a:lnSpc>
                <a:spcPts val="1500"/>
              </a:lnSpc>
              <a:spcAft>
                <a:spcPts val="500"/>
              </a:spcAft>
              <a:buFont typeface="Systemtypsnitt normalt"/>
              <a:buChar char="–"/>
            </a:pPr>
            <a:r>
              <a:rPr lang="en-US" sz="1200">
                <a:solidFill>
                  <a:schemeClr val="tx1"/>
                </a:solidFill>
              </a:rPr>
              <a:t>Improved price and cost balance for raw material and sea freight compared to same period previous year</a:t>
            </a:r>
            <a:endParaRPr lang="en-US" sz="1200">
              <a:solidFill>
                <a:schemeClr val="tx1"/>
              </a:solidFill>
              <a:cs typeface="Arial"/>
            </a:endParaRPr>
          </a:p>
          <a:p>
            <a:pPr marL="179705" indent="-179705">
              <a:lnSpc>
                <a:spcPts val="1500"/>
              </a:lnSpc>
              <a:spcAft>
                <a:spcPts val="500"/>
              </a:spcAft>
              <a:buFont typeface="Systemtypsnitt normalt"/>
              <a:buChar char="–"/>
            </a:pPr>
            <a:r>
              <a:rPr lang="en-US" sz="1200">
                <a:solidFill>
                  <a:schemeClr val="tx1"/>
                </a:solidFill>
              </a:rPr>
              <a:t>Lower cost for stock keeping as levels have normalized after the pandemic peak</a:t>
            </a:r>
            <a:endParaRPr lang="en-US" sz="1200">
              <a:solidFill>
                <a:schemeClr val="tx1"/>
              </a:solidFill>
              <a:cs typeface="Arial"/>
            </a:endParaRPr>
          </a:p>
          <a:p>
            <a:pPr marL="179705" indent="-179705">
              <a:lnSpc>
                <a:spcPts val="1500"/>
              </a:lnSpc>
              <a:spcAft>
                <a:spcPts val="500"/>
              </a:spcAft>
              <a:buFont typeface="Systemtypsnitt normalt"/>
              <a:buChar char="–"/>
            </a:pPr>
            <a:r>
              <a:rPr lang="en-US" sz="1200">
                <a:solidFill>
                  <a:schemeClr val="tx1"/>
                </a:solidFill>
                <a:cs typeface="Arial"/>
              </a:rPr>
              <a:t>Customer mix improved with higher share towards </a:t>
            </a:r>
            <a:r>
              <a:rPr lang="en-US" sz="1200" err="1">
                <a:solidFill>
                  <a:schemeClr val="tx1"/>
                </a:solidFill>
                <a:cs typeface="Arial"/>
              </a:rPr>
              <a:t>HoReCa</a:t>
            </a:r>
            <a:r>
              <a:rPr lang="en-US" sz="1200">
                <a:solidFill>
                  <a:schemeClr val="tx1"/>
                </a:solidFill>
                <a:cs typeface="Arial"/>
              </a:rPr>
              <a:t> compared to same period previous year</a:t>
            </a:r>
          </a:p>
          <a:p>
            <a:pPr marL="179705" indent="-179705">
              <a:lnSpc>
                <a:spcPts val="1500"/>
              </a:lnSpc>
              <a:spcAft>
                <a:spcPts val="500"/>
              </a:spcAft>
              <a:buFont typeface="Systemtypsnitt normalt"/>
              <a:buChar char="–"/>
            </a:pPr>
            <a:r>
              <a:rPr lang="en-US" sz="1200">
                <a:solidFill>
                  <a:schemeClr val="tx1"/>
                </a:solidFill>
              </a:rPr>
              <a:t>Indirect costs increased due to investments in digital transformation, innovation and market expansions outside of Europe</a:t>
            </a:r>
            <a:endParaRPr lang="en-US" sz="1200">
              <a:solidFill>
                <a:schemeClr val="tx1"/>
              </a:solidFill>
              <a:cs typeface="Arial"/>
            </a:endParaRPr>
          </a:p>
          <a:p>
            <a:pPr marL="179705" indent="-179705">
              <a:lnSpc>
                <a:spcPts val="1500"/>
              </a:lnSpc>
              <a:spcAft>
                <a:spcPts val="500"/>
              </a:spcAft>
              <a:buFont typeface="Systemtypsnitt normalt"/>
              <a:buChar char="–"/>
            </a:pPr>
            <a:endParaRPr lang="en-US" sz="1100">
              <a:solidFill>
                <a:schemeClr val="tx1"/>
              </a:solidFill>
              <a:cs typeface="Arial"/>
            </a:endParaRPr>
          </a:p>
        </p:txBody>
      </p:sp>
      <p:cxnSp>
        <p:nvCxnSpPr>
          <p:cNvPr id="33" name="Rak 32">
            <a:extLst>
              <a:ext uri="{FF2B5EF4-FFF2-40B4-BE49-F238E27FC236}">
                <a16:creationId xmlns:a16="http://schemas.microsoft.com/office/drawing/2014/main" id="{0F75179C-B8C0-5A4B-812F-07D034384BEE}"/>
              </a:ext>
            </a:extLst>
          </p:cNvPr>
          <p:cNvCxnSpPr>
            <a:cxnSpLocks/>
          </p:cNvCxnSpPr>
          <p:nvPr/>
        </p:nvCxnSpPr>
        <p:spPr>
          <a:xfrm>
            <a:off x="6568602" y="2120400"/>
            <a:ext cx="485661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4" name="Content Placeholder 6">
            <a:extLst>
              <a:ext uri="{FF2B5EF4-FFF2-40B4-BE49-F238E27FC236}">
                <a16:creationId xmlns:a16="http://schemas.microsoft.com/office/drawing/2014/main" id="{376537E3-F368-FE28-6FA0-4A5666B70A6E}"/>
              </a:ext>
            </a:extLst>
          </p:cNvPr>
          <p:cNvGraphicFramePr>
            <a:graphicFrameLocks/>
          </p:cNvGraphicFramePr>
          <p:nvPr>
            <p:extLst>
              <p:ext uri="{D42A27DB-BD31-4B8C-83A1-F6EECF244321}">
                <p14:modId xmlns:p14="http://schemas.microsoft.com/office/powerpoint/2010/main" val="2488536839"/>
              </p:ext>
            </p:extLst>
          </p:nvPr>
        </p:nvGraphicFramePr>
        <p:xfrm>
          <a:off x="6280570" y="4365112"/>
          <a:ext cx="5508000" cy="19871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13783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4841FFBD-E779-CD63-F370-29B39006A408}"/>
              </a:ext>
            </a:extLst>
          </p:cNvPr>
          <p:cNvSpPr>
            <a:spLocks noGrp="1"/>
          </p:cNvSpPr>
          <p:nvPr>
            <p:ph type="body" sz="quarter" idx="13"/>
          </p:nvPr>
        </p:nvSpPr>
        <p:spPr>
          <a:xfrm>
            <a:off x="767409" y="5844936"/>
            <a:ext cx="3168351" cy="430887"/>
          </a:xfrm>
        </p:spPr>
        <p:txBody>
          <a:bodyPr lIns="0" tIns="0" rIns="0" bIns="0" anchor="b"/>
          <a:lstStyle/>
          <a:p>
            <a:r>
              <a:rPr lang="en-US" sz="1400"/>
              <a:t>Net sales amounted to</a:t>
            </a:r>
          </a:p>
          <a:p>
            <a:r>
              <a:rPr lang="sv-SE" sz="1400"/>
              <a:t>SEK 1,030 m (1,130)</a:t>
            </a:r>
            <a:endParaRPr lang="en-US" sz="1400"/>
          </a:p>
        </p:txBody>
      </p:sp>
      <p:sp>
        <p:nvSpPr>
          <p:cNvPr id="4" name="Platshållare för text 3">
            <a:extLst>
              <a:ext uri="{FF2B5EF4-FFF2-40B4-BE49-F238E27FC236}">
                <a16:creationId xmlns:a16="http://schemas.microsoft.com/office/drawing/2014/main" id="{9DFF8DFC-A205-97A7-1040-F60AFE241F4A}"/>
              </a:ext>
            </a:extLst>
          </p:cNvPr>
          <p:cNvSpPr>
            <a:spLocks noGrp="1"/>
          </p:cNvSpPr>
          <p:nvPr>
            <p:ph type="body" sz="quarter" idx="14"/>
          </p:nvPr>
        </p:nvSpPr>
        <p:spPr>
          <a:xfrm>
            <a:off x="767408" y="5015800"/>
            <a:ext cx="3168352" cy="609398"/>
          </a:xfrm>
        </p:spPr>
        <p:txBody>
          <a:bodyPr lIns="0" tIns="0" rIns="0" bIns="0"/>
          <a:lstStyle/>
          <a:p>
            <a:r>
              <a:rPr lang="sv-SE" sz="4400"/>
              <a:t>SEK</a:t>
            </a:r>
            <a:r>
              <a:rPr lang="sv-SE" sz="4400" spc="-300"/>
              <a:t> </a:t>
            </a:r>
            <a:r>
              <a:rPr lang="sv-SE" sz="4400" spc="-150"/>
              <a:t>1,030 m</a:t>
            </a:r>
          </a:p>
        </p:txBody>
      </p:sp>
      <p:sp>
        <p:nvSpPr>
          <p:cNvPr id="5" name="Platshållare för text 4">
            <a:extLst>
              <a:ext uri="{FF2B5EF4-FFF2-40B4-BE49-F238E27FC236}">
                <a16:creationId xmlns:a16="http://schemas.microsoft.com/office/drawing/2014/main" id="{F5A938FF-8755-15F6-99FD-4D05E7E3EB38}"/>
              </a:ext>
            </a:extLst>
          </p:cNvPr>
          <p:cNvSpPr>
            <a:spLocks noGrp="1"/>
          </p:cNvSpPr>
          <p:nvPr>
            <p:ph type="body" sz="quarter" idx="15"/>
          </p:nvPr>
        </p:nvSpPr>
        <p:spPr>
          <a:xfrm>
            <a:off x="4511824" y="5844936"/>
            <a:ext cx="3168351" cy="430887"/>
          </a:xfrm>
        </p:spPr>
        <p:txBody>
          <a:bodyPr lIns="0" tIns="0" rIns="0" bIns="0" anchor="b"/>
          <a:lstStyle/>
          <a:p>
            <a:r>
              <a:rPr lang="en-US" sz="1400">
                <a:cs typeface="Arial"/>
              </a:rPr>
              <a:t>Operating income amounted to</a:t>
            </a:r>
            <a:endParaRPr lang="en-US"/>
          </a:p>
          <a:p>
            <a:r>
              <a:rPr lang="sv-SE" sz="1400"/>
              <a:t>SEK 109 m (122)</a:t>
            </a:r>
            <a:endParaRPr lang="sv-SE"/>
          </a:p>
        </p:txBody>
      </p:sp>
      <p:sp>
        <p:nvSpPr>
          <p:cNvPr id="6" name="Platshållare för text 5">
            <a:extLst>
              <a:ext uri="{FF2B5EF4-FFF2-40B4-BE49-F238E27FC236}">
                <a16:creationId xmlns:a16="http://schemas.microsoft.com/office/drawing/2014/main" id="{F0C289E6-3648-2DEF-DD64-252525E8D472}"/>
              </a:ext>
            </a:extLst>
          </p:cNvPr>
          <p:cNvSpPr>
            <a:spLocks noGrp="1"/>
          </p:cNvSpPr>
          <p:nvPr>
            <p:ph type="body" sz="quarter" idx="16"/>
          </p:nvPr>
        </p:nvSpPr>
        <p:spPr>
          <a:xfrm>
            <a:off x="4511824" y="5015800"/>
            <a:ext cx="3168352" cy="609398"/>
          </a:xfrm>
        </p:spPr>
        <p:txBody>
          <a:bodyPr lIns="0" tIns="0" rIns="0" bIns="0"/>
          <a:lstStyle/>
          <a:p>
            <a:r>
              <a:rPr lang="sv-SE" sz="4400"/>
              <a:t>SEK 109 m</a:t>
            </a:r>
          </a:p>
        </p:txBody>
      </p:sp>
      <p:sp>
        <p:nvSpPr>
          <p:cNvPr id="7" name="Platshållare för text 6">
            <a:extLst>
              <a:ext uri="{FF2B5EF4-FFF2-40B4-BE49-F238E27FC236}">
                <a16:creationId xmlns:a16="http://schemas.microsoft.com/office/drawing/2014/main" id="{3EE417E4-521E-D5D6-9493-47ECB61BA2BF}"/>
              </a:ext>
            </a:extLst>
          </p:cNvPr>
          <p:cNvSpPr>
            <a:spLocks noGrp="1"/>
          </p:cNvSpPr>
          <p:nvPr>
            <p:ph type="body" sz="quarter" idx="17"/>
          </p:nvPr>
        </p:nvSpPr>
        <p:spPr>
          <a:xfrm>
            <a:off x="8256241" y="5844936"/>
            <a:ext cx="3168351" cy="430887"/>
          </a:xfrm>
        </p:spPr>
        <p:txBody>
          <a:bodyPr lIns="0" tIns="0" rIns="0" bIns="0" anchor="b"/>
          <a:lstStyle/>
          <a:p>
            <a:r>
              <a:rPr lang="en-US" sz="1400"/>
              <a:t>Operating margin was </a:t>
            </a:r>
            <a:endParaRPr lang="en-US"/>
          </a:p>
          <a:p>
            <a:r>
              <a:rPr lang="sv-SE" sz="1400"/>
              <a:t>10.6% (10.8)</a:t>
            </a:r>
            <a:endParaRPr lang="en-US">
              <a:cs typeface="Arial"/>
            </a:endParaRPr>
          </a:p>
        </p:txBody>
      </p:sp>
      <p:sp>
        <p:nvSpPr>
          <p:cNvPr id="8" name="Platshållare för text 7">
            <a:extLst>
              <a:ext uri="{FF2B5EF4-FFF2-40B4-BE49-F238E27FC236}">
                <a16:creationId xmlns:a16="http://schemas.microsoft.com/office/drawing/2014/main" id="{3C2B33A3-151F-FB4C-5C0B-C21771459657}"/>
              </a:ext>
            </a:extLst>
          </p:cNvPr>
          <p:cNvSpPr>
            <a:spLocks noGrp="1"/>
          </p:cNvSpPr>
          <p:nvPr>
            <p:ph type="body" sz="quarter" idx="18"/>
          </p:nvPr>
        </p:nvSpPr>
        <p:spPr>
          <a:xfrm>
            <a:off x="8256241" y="5015800"/>
            <a:ext cx="3168352" cy="609398"/>
          </a:xfrm>
        </p:spPr>
        <p:txBody>
          <a:bodyPr lIns="0" tIns="0" rIns="0" bIns="0"/>
          <a:lstStyle/>
          <a:p>
            <a:r>
              <a:rPr lang="sv-SE" sz="4400"/>
              <a:t>10.6%</a:t>
            </a:r>
          </a:p>
        </p:txBody>
      </p:sp>
      <p:sp>
        <p:nvSpPr>
          <p:cNvPr id="9" name="Platshållare för text 8">
            <a:extLst>
              <a:ext uri="{FF2B5EF4-FFF2-40B4-BE49-F238E27FC236}">
                <a16:creationId xmlns:a16="http://schemas.microsoft.com/office/drawing/2014/main" id="{9E23D6D4-DF7D-C2EB-5813-C92F7CB34ECC}"/>
              </a:ext>
            </a:extLst>
          </p:cNvPr>
          <p:cNvSpPr>
            <a:spLocks noGrp="1"/>
          </p:cNvSpPr>
          <p:nvPr>
            <p:ph type="body" sz="quarter" idx="19"/>
          </p:nvPr>
        </p:nvSpPr>
        <p:spPr>
          <a:xfrm>
            <a:off x="767408" y="4522441"/>
            <a:ext cx="3168351" cy="169277"/>
          </a:xfrm>
        </p:spPr>
        <p:txBody>
          <a:bodyPr lIns="0" tIns="0" rIns="0" bIns="0"/>
          <a:lstStyle/>
          <a:p>
            <a:r>
              <a:rPr lang="sv-SE"/>
              <a:t>NET SALES</a:t>
            </a:r>
          </a:p>
        </p:txBody>
      </p:sp>
      <p:sp>
        <p:nvSpPr>
          <p:cNvPr id="10" name="Platshållare för text 9">
            <a:extLst>
              <a:ext uri="{FF2B5EF4-FFF2-40B4-BE49-F238E27FC236}">
                <a16:creationId xmlns:a16="http://schemas.microsoft.com/office/drawing/2014/main" id="{D90B0978-8F1F-3204-09A0-74DBE62E39C6}"/>
              </a:ext>
            </a:extLst>
          </p:cNvPr>
          <p:cNvSpPr>
            <a:spLocks noGrp="1"/>
          </p:cNvSpPr>
          <p:nvPr>
            <p:ph type="body" sz="quarter" idx="20"/>
          </p:nvPr>
        </p:nvSpPr>
        <p:spPr>
          <a:xfrm>
            <a:off x="4511824" y="4522441"/>
            <a:ext cx="3168351" cy="169277"/>
          </a:xfrm>
        </p:spPr>
        <p:txBody>
          <a:bodyPr lIns="0" tIns="0" rIns="0" bIns="0"/>
          <a:lstStyle/>
          <a:p>
            <a:r>
              <a:rPr lang="sv-SE"/>
              <a:t>OPERATING INCOME</a:t>
            </a:r>
          </a:p>
        </p:txBody>
      </p:sp>
      <p:sp>
        <p:nvSpPr>
          <p:cNvPr id="11" name="Platshållare för text 10">
            <a:extLst>
              <a:ext uri="{FF2B5EF4-FFF2-40B4-BE49-F238E27FC236}">
                <a16:creationId xmlns:a16="http://schemas.microsoft.com/office/drawing/2014/main" id="{10854B08-9E4F-FEC0-8E10-72862A8B368E}"/>
              </a:ext>
            </a:extLst>
          </p:cNvPr>
          <p:cNvSpPr>
            <a:spLocks noGrp="1"/>
          </p:cNvSpPr>
          <p:nvPr>
            <p:ph type="body" sz="quarter" idx="21"/>
          </p:nvPr>
        </p:nvSpPr>
        <p:spPr>
          <a:xfrm>
            <a:off x="8256241" y="4522441"/>
            <a:ext cx="3168351" cy="169277"/>
          </a:xfrm>
        </p:spPr>
        <p:txBody>
          <a:bodyPr lIns="0" tIns="0" rIns="0" bIns="0"/>
          <a:lstStyle/>
          <a:p>
            <a:r>
              <a:rPr lang="sv-SE"/>
              <a:t>OPERATING MARGIN</a:t>
            </a:r>
          </a:p>
        </p:txBody>
      </p:sp>
      <p:sp>
        <p:nvSpPr>
          <p:cNvPr id="12" name="Rubrik 11">
            <a:extLst>
              <a:ext uri="{FF2B5EF4-FFF2-40B4-BE49-F238E27FC236}">
                <a16:creationId xmlns:a16="http://schemas.microsoft.com/office/drawing/2014/main" id="{336508EB-6184-4DA0-8C0A-3F1160DF9426}"/>
              </a:ext>
            </a:extLst>
          </p:cNvPr>
          <p:cNvSpPr>
            <a:spLocks noGrp="1"/>
          </p:cNvSpPr>
          <p:nvPr>
            <p:ph type="title"/>
          </p:nvPr>
        </p:nvSpPr>
        <p:spPr>
          <a:xfrm>
            <a:off x="407987" y="410400"/>
            <a:ext cx="11376025" cy="1019080"/>
          </a:xfrm>
        </p:spPr>
        <p:txBody>
          <a:bodyPr tIns="360000">
            <a:spAutoFit/>
          </a:bodyPr>
          <a:lstStyle/>
          <a:p>
            <a:r>
              <a:rPr lang="sv-SE"/>
              <a:t>BA </a:t>
            </a:r>
            <a:r>
              <a:rPr lang="en-US"/>
              <a:t>Dining</a:t>
            </a:r>
            <a:r>
              <a:rPr lang="sv-SE"/>
              <a:t> Solutions</a:t>
            </a:r>
          </a:p>
        </p:txBody>
      </p:sp>
      <p:cxnSp>
        <p:nvCxnSpPr>
          <p:cNvPr id="14" name="Rak 13">
            <a:extLst>
              <a:ext uri="{FF2B5EF4-FFF2-40B4-BE49-F238E27FC236}">
                <a16:creationId xmlns:a16="http://schemas.microsoft.com/office/drawing/2014/main" id="{D6EEEBD9-FFB6-1D6D-3B94-B38E23292CEE}"/>
              </a:ext>
            </a:extLst>
          </p:cNvPr>
          <p:cNvCxnSpPr>
            <a:cxnSpLocks/>
          </p:cNvCxnSpPr>
          <p:nvPr/>
        </p:nvCxnSpPr>
        <p:spPr>
          <a:xfrm>
            <a:off x="767408" y="4869233"/>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Rak 24">
            <a:extLst>
              <a:ext uri="{FF2B5EF4-FFF2-40B4-BE49-F238E27FC236}">
                <a16:creationId xmlns:a16="http://schemas.microsoft.com/office/drawing/2014/main" id="{A191589D-011F-544C-4CB9-B0C0E665BEBC}"/>
              </a:ext>
            </a:extLst>
          </p:cNvPr>
          <p:cNvCxnSpPr>
            <a:cxnSpLocks/>
          </p:cNvCxnSpPr>
          <p:nvPr/>
        </p:nvCxnSpPr>
        <p:spPr>
          <a:xfrm>
            <a:off x="8256240" y="4869233"/>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Rak 25">
            <a:extLst>
              <a:ext uri="{FF2B5EF4-FFF2-40B4-BE49-F238E27FC236}">
                <a16:creationId xmlns:a16="http://schemas.microsoft.com/office/drawing/2014/main" id="{02B3F8E2-7162-5AAC-D2C8-2E338332E0E3}"/>
              </a:ext>
            </a:extLst>
          </p:cNvPr>
          <p:cNvCxnSpPr>
            <a:cxnSpLocks/>
          </p:cNvCxnSpPr>
          <p:nvPr/>
        </p:nvCxnSpPr>
        <p:spPr>
          <a:xfrm>
            <a:off x="4511824" y="4869233"/>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Rak 30">
            <a:extLst>
              <a:ext uri="{FF2B5EF4-FFF2-40B4-BE49-F238E27FC236}">
                <a16:creationId xmlns:a16="http://schemas.microsoft.com/office/drawing/2014/main" id="{6CE6D6E2-095A-84BB-9ED0-95ADC64A8BDF}"/>
              </a:ext>
            </a:extLst>
          </p:cNvPr>
          <p:cNvCxnSpPr>
            <a:cxnSpLocks/>
          </p:cNvCxnSpPr>
          <p:nvPr/>
        </p:nvCxnSpPr>
        <p:spPr>
          <a:xfrm>
            <a:off x="767408" y="5731984"/>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Rak 31">
            <a:extLst>
              <a:ext uri="{FF2B5EF4-FFF2-40B4-BE49-F238E27FC236}">
                <a16:creationId xmlns:a16="http://schemas.microsoft.com/office/drawing/2014/main" id="{43E4DDE1-CD73-F793-8DEC-E7FAA85025B2}"/>
              </a:ext>
            </a:extLst>
          </p:cNvPr>
          <p:cNvCxnSpPr>
            <a:cxnSpLocks/>
          </p:cNvCxnSpPr>
          <p:nvPr/>
        </p:nvCxnSpPr>
        <p:spPr>
          <a:xfrm>
            <a:off x="8256240" y="5731984"/>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Rak 32">
            <a:extLst>
              <a:ext uri="{FF2B5EF4-FFF2-40B4-BE49-F238E27FC236}">
                <a16:creationId xmlns:a16="http://schemas.microsoft.com/office/drawing/2014/main" id="{E87F0692-C26C-AC3B-ABBE-D244B33AE04A}"/>
              </a:ext>
            </a:extLst>
          </p:cNvPr>
          <p:cNvCxnSpPr>
            <a:cxnSpLocks/>
          </p:cNvCxnSpPr>
          <p:nvPr/>
        </p:nvCxnSpPr>
        <p:spPr>
          <a:xfrm>
            <a:off x="4511824" y="5731984"/>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039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336508EB-6184-4DA0-8C0A-3F1160DF9426}"/>
              </a:ext>
            </a:extLst>
          </p:cNvPr>
          <p:cNvSpPr>
            <a:spLocks noGrp="1"/>
          </p:cNvSpPr>
          <p:nvPr>
            <p:ph type="title"/>
          </p:nvPr>
        </p:nvSpPr>
        <p:spPr>
          <a:xfrm>
            <a:off x="407988" y="410400"/>
            <a:ext cx="5580062" cy="1628477"/>
          </a:xfrm>
        </p:spPr>
        <p:txBody>
          <a:bodyPr lIns="360000" tIns="360000" rIns="360000" bIns="45720" anchor="t" anchorCtr="0">
            <a:spAutoFit/>
          </a:bodyPr>
          <a:lstStyle/>
          <a:p>
            <a:r>
              <a:rPr lang="en-US"/>
              <a:t>Dining Solutions Q1 2024</a:t>
            </a:r>
          </a:p>
        </p:txBody>
      </p:sp>
      <p:sp>
        <p:nvSpPr>
          <p:cNvPr id="4" name="Platshållare för text 6">
            <a:extLst>
              <a:ext uri="{FF2B5EF4-FFF2-40B4-BE49-F238E27FC236}">
                <a16:creationId xmlns:a16="http://schemas.microsoft.com/office/drawing/2014/main" id="{7CBA545E-1312-433F-7446-BC982CBCE693}"/>
              </a:ext>
            </a:extLst>
          </p:cNvPr>
          <p:cNvSpPr txBox="1">
            <a:spLocks/>
          </p:cNvSpPr>
          <p:nvPr/>
        </p:nvSpPr>
        <p:spPr>
          <a:xfrm>
            <a:off x="407988" y="3645024"/>
            <a:ext cx="5580062" cy="1971758"/>
          </a:xfrm>
          <a:prstGeom prst="rect">
            <a:avLst/>
          </a:prstGeom>
        </p:spPr>
        <p:txBody>
          <a:bodyPr wrap="square" lIns="360000" tIns="0" rIns="36000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1500"/>
              </a:lnSpc>
              <a:spcAft>
                <a:spcPts val="500"/>
              </a:spcAft>
              <a:buFont typeface="Systemtypsnitt normalt"/>
              <a:buChar char="–"/>
            </a:pPr>
            <a:r>
              <a:rPr lang="en-US" sz="1200"/>
              <a:t>General decrease in demand from </a:t>
            </a:r>
            <a:r>
              <a:rPr lang="en-US" sz="1200" err="1"/>
              <a:t>HoReCa</a:t>
            </a:r>
            <a:r>
              <a:rPr lang="en-US" sz="1200"/>
              <a:t> market</a:t>
            </a:r>
            <a:endParaRPr lang="en-US" sz="1200">
              <a:cs typeface="Arial"/>
            </a:endParaRPr>
          </a:p>
          <a:p>
            <a:pPr marL="285750" indent="-285750">
              <a:lnSpc>
                <a:spcPts val="1500"/>
              </a:lnSpc>
              <a:spcAft>
                <a:spcPts val="500"/>
              </a:spcAft>
              <a:buFont typeface="Systemtypsnitt normalt"/>
              <a:buChar char="–"/>
            </a:pPr>
            <a:r>
              <a:rPr lang="en-US" sz="1200">
                <a:cs typeface="Arial"/>
              </a:rPr>
              <a:t>Sales towards Retail decreased significantly for a few larger volume contracts in the UK and Germany</a:t>
            </a:r>
          </a:p>
          <a:p>
            <a:pPr marL="285750" indent="-285750">
              <a:lnSpc>
                <a:spcPts val="1500"/>
              </a:lnSpc>
              <a:spcAft>
                <a:spcPts val="500"/>
              </a:spcAft>
              <a:buFont typeface="Systemtypsnitt normalt"/>
              <a:buChar char="–"/>
            </a:pPr>
            <a:r>
              <a:rPr lang="en-US" sz="1200"/>
              <a:t>Price decreases effective from the start of the year further lowered the turnover, but secured relevance in tender business</a:t>
            </a:r>
            <a:endParaRPr lang="en-US" sz="1200">
              <a:cs typeface="Arial"/>
            </a:endParaRPr>
          </a:p>
          <a:p>
            <a:pPr marL="285750" indent="-285750">
              <a:lnSpc>
                <a:spcPts val="1500"/>
              </a:lnSpc>
              <a:spcAft>
                <a:spcPts val="500"/>
              </a:spcAft>
              <a:buFont typeface="Systemtypsnitt normalt"/>
              <a:buChar char="–"/>
            </a:pPr>
            <a:r>
              <a:rPr lang="en-US" sz="1200">
                <a:cs typeface="Arial"/>
              </a:rPr>
              <a:t>Lower volumes means less fixed cost coverage in the vertically integrated factories</a:t>
            </a:r>
          </a:p>
          <a:p>
            <a:pPr marL="285750" indent="-285750">
              <a:lnSpc>
                <a:spcPts val="1500"/>
              </a:lnSpc>
              <a:spcAft>
                <a:spcPts val="500"/>
              </a:spcAft>
              <a:buFont typeface="Systemtypsnitt normalt"/>
              <a:buChar char="–"/>
            </a:pPr>
            <a:r>
              <a:rPr lang="en-US" sz="1200">
                <a:cs typeface="Arial"/>
              </a:rPr>
              <a:t>Improved price and cost balance together with efficiency improvements in manufacturing strengthens the result</a:t>
            </a:r>
          </a:p>
        </p:txBody>
      </p:sp>
      <p:cxnSp>
        <p:nvCxnSpPr>
          <p:cNvPr id="5" name="Rak 4">
            <a:extLst>
              <a:ext uri="{FF2B5EF4-FFF2-40B4-BE49-F238E27FC236}">
                <a16:creationId xmlns:a16="http://schemas.microsoft.com/office/drawing/2014/main" id="{5ACB94EE-1F78-E2A5-5524-3036C44FB047}"/>
              </a:ext>
            </a:extLst>
          </p:cNvPr>
          <p:cNvCxnSpPr>
            <a:cxnSpLocks/>
          </p:cNvCxnSpPr>
          <p:nvPr/>
        </p:nvCxnSpPr>
        <p:spPr>
          <a:xfrm>
            <a:off x="766286" y="3429000"/>
            <a:ext cx="4863466" cy="0"/>
          </a:xfrm>
          <a:prstGeom prst="line">
            <a:avLst/>
          </a:prstGeom>
          <a:ln w="1270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6" name="Rak 5">
            <a:extLst>
              <a:ext uri="{FF2B5EF4-FFF2-40B4-BE49-F238E27FC236}">
                <a16:creationId xmlns:a16="http://schemas.microsoft.com/office/drawing/2014/main" id="{B394EB17-3DF3-E627-A6BE-A8676F2D9148}"/>
              </a:ext>
            </a:extLst>
          </p:cNvPr>
          <p:cNvCxnSpPr>
            <a:cxnSpLocks/>
          </p:cNvCxnSpPr>
          <p:nvPr/>
        </p:nvCxnSpPr>
        <p:spPr>
          <a:xfrm>
            <a:off x="6561746" y="3429000"/>
            <a:ext cx="4863466" cy="0"/>
          </a:xfrm>
          <a:prstGeom prst="line">
            <a:avLst/>
          </a:prstGeom>
          <a:ln w="1270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7" name="Rak 6">
            <a:extLst>
              <a:ext uri="{FF2B5EF4-FFF2-40B4-BE49-F238E27FC236}">
                <a16:creationId xmlns:a16="http://schemas.microsoft.com/office/drawing/2014/main" id="{4001962F-FC65-6EF7-2AE5-F825C74EA073}"/>
              </a:ext>
            </a:extLst>
          </p:cNvPr>
          <p:cNvCxnSpPr>
            <a:cxnSpLocks/>
          </p:cNvCxnSpPr>
          <p:nvPr/>
        </p:nvCxnSpPr>
        <p:spPr>
          <a:xfrm>
            <a:off x="6561746" y="841442"/>
            <a:ext cx="4863466" cy="0"/>
          </a:xfrm>
          <a:prstGeom prst="line">
            <a:avLst/>
          </a:prstGeom>
          <a:ln w="1270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graphicFrame>
        <p:nvGraphicFramePr>
          <p:cNvPr id="8" name="Content Placeholder 6">
            <a:extLst>
              <a:ext uri="{FF2B5EF4-FFF2-40B4-BE49-F238E27FC236}">
                <a16:creationId xmlns:a16="http://schemas.microsoft.com/office/drawing/2014/main" id="{4E5BE63A-4305-7F6A-5007-F83F83897076}"/>
              </a:ext>
            </a:extLst>
          </p:cNvPr>
          <p:cNvGraphicFramePr>
            <a:graphicFrameLocks/>
          </p:cNvGraphicFramePr>
          <p:nvPr>
            <p:extLst>
              <p:ext uri="{D42A27DB-BD31-4B8C-83A1-F6EECF244321}">
                <p14:modId xmlns:p14="http://schemas.microsoft.com/office/powerpoint/2010/main" val="2837118039"/>
              </p:ext>
            </p:extLst>
          </p:nvPr>
        </p:nvGraphicFramePr>
        <p:xfrm>
          <a:off x="6273713" y="1058400"/>
          <a:ext cx="5432400" cy="19871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ontent Placeholder 6">
            <a:extLst>
              <a:ext uri="{FF2B5EF4-FFF2-40B4-BE49-F238E27FC236}">
                <a16:creationId xmlns:a16="http://schemas.microsoft.com/office/drawing/2014/main" id="{4461088C-2133-E3EA-04A9-A76147196B67}"/>
              </a:ext>
            </a:extLst>
          </p:cNvPr>
          <p:cNvGraphicFramePr>
            <a:graphicFrameLocks/>
          </p:cNvGraphicFramePr>
          <p:nvPr>
            <p:extLst>
              <p:ext uri="{D42A27DB-BD31-4B8C-83A1-F6EECF244321}">
                <p14:modId xmlns:p14="http://schemas.microsoft.com/office/powerpoint/2010/main" val="2733423215"/>
              </p:ext>
            </p:extLst>
          </p:nvPr>
        </p:nvGraphicFramePr>
        <p:xfrm>
          <a:off x="6273713" y="3645024"/>
          <a:ext cx="5432400" cy="19871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64320867"/>
      </p:ext>
    </p:extLst>
  </p:cSld>
  <p:clrMapOvr>
    <a:masterClrMapping/>
  </p:clrMapOvr>
</p:sld>
</file>

<file path=ppt/theme/theme1.xml><?xml version="1.0" encoding="utf-8"?>
<a:theme xmlns:a="http://schemas.openxmlformats.org/drawingml/2006/main" name="Intro / Outro">
  <a:themeElements>
    <a:clrScheme name="Duni Group Colors">
      <a:dk1>
        <a:srgbClr val="000000"/>
      </a:dk1>
      <a:lt1>
        <a:srgbClr val="FFFFFF"/>
      </a:lt1>
      <a:dk2>
        <a:srgbClr val="5E5E5E"/>
      </a:dk2>
      <a:lt2>
        <a:srgbClr val="F6F2E8"/>
      </a:lt2>
      <a:accent1>
        <a:srgbClr val="274124"/>
      </a:accent1>
      <a:accent2>
        <a:srgbClr val="375775"/>
      </a:accent2>
      <a:accent3>
        <a:srgbClr val="A6D5AF"/>
      </a:accent3>
      <a:accent4>
        <a:srgbClr val="92CED2"/>
      </a:accent4>
      <a:accent5>
        <a:srgbClr val="BA614C"/>
      </a:accent5>
      <a:accent6>
        <a:srgbClr val="EE9971"/>
      </a:accent6>
      <a:hlink>
        <a:srgbClr val="0037FF"/>
      </a:hlink>
      <a:folHlink>
        <a:srgbClr val="0013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i-Group_Presentation-Template" id="{5A70ACDA-2AEF-1041-971B-DB8C7B8D0063}" vid="{D60EA8B1-0400-7347-8287-BE2AB4526803}"/>
    </a:ext>
  </a:extLst>
</a:theme>
</file>

<file path=ppt/theme/theme10.xml><?xml version="1.0" encoding="utf-8"?>
<a:theme xmlns:a="http://schemas.openxmlformats.org/drawingml/2006/main" name="White / Split Layout">
  <a:themeElements>
    <a:clrScheme name="Duni Group Colors">
      <a:dk1>
        <a:srgbClr val="000000"/>
      </a:dk1>
      <a:lt1>
        <a:srgbClr val="FFFFFF"/>
      </a:lt1>
      <a:dk2>
        <a:srgbClr val="5E5E5E"/>
      </a:dk2>
      <a:lt2>
        <a:srgbClr val="F6F2E8"/>
      </a:lt2>
      <a:accent1>
        <a:srgbClr val="274124"/>
      </a:accent1>
      <a:accent2>
        <a:srgbClr val="375775"/>
      </a:accent2>
      <a:accent3>
        <a:srgbClr val="A6D5AF"/>
      </a:accent3>
      <a:accent4>
        <a:srgbClr val="92CED2"/>
      </a:accent4>
      <a:accent5>
        <a:srgbClr val="BA614C"/>
      </a:accent5>
      <a:accent6>
        <a:srgbClr val="EE9971"/>
      </a:accent6>
      <a:hlink>
        <a:srgbClr val="0037FF"/>
      </a:hlink>
      <a:folHlink>
        <a:srgbClr val="0013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i-Group_Presentation-Template" id="{5A70ACDA-2AEF-1041-971B-DB8C7B8D0063}" vid="{E4B9AE5B-3566-394D-9FF3-EC5013E646EF}"/>
    </a:ext>
  </a:extLst>
</a:theme>
</file>

<file path=ppt/theme/theme11.xml><?xml version="1.0" encoding="utf-8"?>
<a:theme xmlns:a="http://schemas.openxmlformats.org/drawingml/2006/main" name="Green / Split Layout">
  <a:themeElements>
    <a:clrScheme name="Duni Group Colors">
      <a:dk1>
        <a:srgbClr val="000000"/>
      </a:dk1>
      <a:lt1>
        <a:srgbClr val="FFFFFF"/>
      </a:lt1>
      <a:dk2>
        <a:srgbClr val="5E5E5E"/>
      </a:dk2>
      <a:lt2>
        <a:srgbClr val="F6F2E8"/>
      </a:lt2>
      <a:accent1>
        <a:srgbClr val="274124"/>
      </a:accent1>
      <a:accent2>
        <a:srgbClr val="375775"/>
      </a:accent2>
      <a:accent3>
        <a:srgbClr val="A6D5AF"/>
      </a:accent3>
      <a:accent4>
        <a:srgbClr val="92CED2"/>
      </a:accent4>
      <a:accent5>
        <a:srgbClr val="BA614C"/>
      </a:accent5>
      <a:accent6>
        <a:srgbClr val="EE9971"/>
      </a:accent6>
      <a:hlink>
        <a:srgbClr val="0037FF"/>
      </a:hlink>
      <a:folHlink>
        <a:srgbClr val="0013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i-Group_Presentation-Template" id="{5A70ACDA-2AEF-1041-971B-DB8C7B8D0063}" vid="{CEA4AB00-AB05-CE44-AE82-0B6F080C078E}"/>
    </a:ext>
  </a:extLst>
</a:theme>
</file>

<file path=ppt/theme/theme12.xml><?xml version="1.0" encoding="utf-8"?>
<a:theme xmlns:a="http://schemas.openxmlformats.org/drawingml/2006/main" name="Black / Split Layout">
  <a:themeElements>
    <a:clrScheme name="Duni Group Colors">
      <a:dk1>
        <a:srgbClr val="000000"/>
      </a:dk1>
      <a:lt1>
        <a:srgbClr val="FFFFFF"/>
      </a:lt1>
      <a:dk2>
        <a:srgbClr val="5E5E5E"/>
      </a:dk2>
      <a:lt2>
        <a:srgbClr val="F6F2E8"/>
      </a:lt2>
      <a:accent1>
        <a:srgbClr val="274124"/>
      </a:accent1>
      <a:accent2>
        <a:srgbClr val="375775"/>
      </a:accent2>
      <a:accent3>
        <a:srgbClr val="A6D5AF"/>
      </a:accent3>
      <a:accent4>
        <a:srgbClr val="92CED2"/>
      </a:accent4>
      <a:accent5>
        <a:srgbClr val="BA614C"/>
      </a:accent5>
      <a:accent6>
        <a:srgbClr val="EE9971"/>
      </a:accent6>
      <a:hlink>
        <a:srgbClr val="0037FF"/>
      </a:hlink>
      <a:folHlink>
        <a:srgbClr val="0013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i-Group_Presentation-Template" id="{5A70ACDA-2AEF-1041-971B-DB8C7B8D0063}" vid="{6DE3F139-D1CB-B74B-BC06-542B8D4CA8EE}"/>
    </a:ext>
  </a:extLst>
</a:theme>
</file>

<file path=ppt/theme/theme13.xml><?xml version="1.0" encoding="utf-8"?>
<a:theme xmlns:a="http://schemas.openxmlformats.org/drawingml/2006/main" name="Blue / Split Layout">
  <a:themeElements>
    <a:clrScheme name="Duni Group Colors">
      <a:dk1>
        <a:srgbClr val="000000"/>
      </a:dk1>
      <a:lt1>
        <a:srgbClr val="FFFFFF"/>
      </a:lt1>
      <a:dk2>
        <a:srgbClr val="5E5E5E"/>
      </a:dk2>
      <a:lt2>
        <a:srgbClr val="F6F2E8"/>
      </a:lt2>
      <a:accent1>
        <a:srgbClr val="274124"/>
      </a:accent1>
      <a:accent2>
        <a:srgbClr val="375775"/>
      </a:accent2>
      <a:accent3>
        <a:srgbClr val="A6D5AF"/>
      </a:accent3>
      <a:accent4>
        <a:srgbClr val="92CED2"/>
      </a:accent4>
      <a:accent5>
        <a:srgbClr val="BA614C"/>
      </a:accent5>
      <a:accent6>
        <a:srgbClr val="EE9971"/>
      </a:accent6>
      <a:hlink>
        <a:srgbClr val="0037FF"/>
      </a:hlink>
      <a:folHlink>
        <a:srgbClr val="0013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i-Group_Presentation-Template" id="{5A70ACDA-2AEF-1041-971B-DB8C7B8D0063}" vid="{FBDED98F-A7DD-5F4F-A372-DB8B85C03219}"/>
    </a:ext>
  </a:extLst>
</a:theme>
</file>

<file path=ppt/theme/theme14.xml><?xml version="1.0" encoding="utf-8"?>
<a:theme xmlns:a="http://schemas.openxmlformats.org/drawingml/2006/main" name="Off-White / Split Layout Wide Text">
  <a:themeElements>
    <a:clrScheme name="Duni Group Colors">
      <a:dk1>
        <a:srgbClr val="000000"/>
      </a:dk1>
      <a:lt1>
        <a:srgbClr val="FFFFFF"/>
      </a:lt1>
      <a:dk2>
        <a:srgbClr val="5E5E5E"/>
      </a:dk2>
      <a:lt2>
        <a:srgbClr val="F6F2E8"/>
      </a:lt2>
      <a:accent1>
        <a:srgbClr val="274124"/>
      </a:accent1>
      <a:accent2>
        <a:srgbClr val="375775"/>
      </a:accent2>
      <a:accent3>
        <a:srgbClr val="A6D5AF"/>
      </a:accent3>
      <a:accent4>
        <a:srgbClr val="92CED2"/>
      </a:accent4>
      <a:accent5>
        <a:srgbClr val="BA614C"/>
      </a:accent5>
      <a:accent6>
        <a:srgbClr val="EE9971"/>
      </a:accent6>
      <a:hlink>
        <a:srgbClr val="0037FF"/>
      </a:hlink>
      <a:folHlink>
        <a:srgbClr val="0013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i-Group_Presentation-Template" id="{5A70ACDA-2AEF-1041-971B-DB8C7B8D0063}" vid="{1ABA6A94-DB26-6E4D-8729-1A2FA45C58ED}"/>
    </a:ext>
  </a:extLst>
</a:theme>
</file>

<file path=ppt/theme/theme15.xml><?xml version="1.0" encoding="utf-8"?>
<a:theme xmlns:a="http://schemas.openxmlformats.org/drawingml/2006/main" name="White / Split Layout Wide Text">
  <a:themeElements>
    <a:clrScheme name="Duni Group Colors">
      <a:dk1>
        <a:srgbClr val="000000"/>
      </a:dk1>
      <a:lt1>
        <a:srgbClr val="FFFFFF"/>
      </a:lt1>
      <a:dk2>
        <a:srgbClr val="5E5E5E"/>
      </a:dk2>
      <a:lt2>
        <a:srgbClr val="F6F2E8"/>
      </a:lt2>
      <a:accent1>
        <a:srgbClr val="274124"/>
      </a:accent1>
      <a:accent2>
        <a:srgbClr val="375775"/>
      </a:accent2>
      <a:accent3>
        <a:srgbClr val="A6D5AF"/>
      </a:accent3>
      <a:accent4>
        <a:srgbClr val="92CED2"/>
      </a:accent4>
      <a:accent5>
        <a:srgbClr val="BA614C"/>
      </a:accent5>
      <a:accent6>
        <a:srgbClr val="EE9971"/>
      </a:accent6>
      <a:hlink>
        <a:srgbClr val="0037FF"/>
      </a:hlink>
      <a:folHlink>
        <a:srgbClr val="0013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i-Group_Presentation-Template" id="{5A70ACDA-2AEF-1041-971B-DB8C7B8D0063}" vid="{4626C023-F779-F34C-9F4A-A3DD0ED5ADEB}"/>
    </a:ext>
  </a:extLst>
</a:theme>
</file>

<file path=ppt/theme/theme16.xml><?xml version="1.0" encoding="utf-8"?>
<a:theme xmlns:a="http://schemas.openxmlformats.org/drawingml/2006/main" name="Green / Split Layout Wide Text">
  <a:themeElements>
    <a:clrScheme name="Duni Group Colors">
      <a:dk1>
        <a:srgbClr val="000000"/>
      </a:dk1>
      <a:lt1>
        <a:srgbClr val="FFFFFF"/>
      </a:lt1>
      <a:dk2>
        <a:srgbClr val="5E5E5E"/>
      </a:dk2>
      <a:lt2>
        <a:srgbClr val="F6F2E8"/>
      </a:lt2>
      <a:accent1>
        <a:srgbClr val="274124"/>
      </a:accent1>
      <a:accent2>
        <a:srgbClr val="375775"/>
      </a:accent2>
      <a:accent3>
        <a:srgbClr val="A6D5AF"/>
      </a:accent3>
      <a:accent4>
        <a:srgbClr val="92CED2"/>
      </a:accent4>
      <a:accent5>
        <a:srgbClr val="BA614C"/>
      </a:accent5>
      <a:accent6>
        <a:srgbClr val="EE9971"/>
      </a:accent6>
      <a:hlink>
        <a:srgbClr val="0037FF"/>
      </a:hlink>
      <a:folHlink>
        <a:srgbClr val="0013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i-Group_Presentation-Template" id="{5A70ACDA-2AEF-1041-971B-DB8C7B8D0063}" vid="{631AC739-099A-834E-9D70-9A9EFCA97AA5}"/>
    </a:ext>
  </a:extLst>
</a:theme>
</file>

<file path=ppt/theme/theme17.xml><?xml version="1.0" encoding="utf-8"?>
<a:theme xmlns:a="http://schemas.openxmlformats.org/drawingml/2006/main" name="Black / Split Layout Wide Text">
  <a:themeElements>
    <a:clrScheme name="Duni Group Colors">
      <a:dk1>
        <a:srgbClr val="000000"/>
      </a:dk1>
      <a:lt1>
        <a:srgbClr val="FFFFFF"/>
      </a:lt1>
      <a:dk2>
        <a:srgbClr val="5E5E5E"/>
      </a:dk2>
      <a:lt2>
        <a:srgbClr val="F6F2E8"/>
      </a:lt2>
      <a:accent1>
        <a:srgbClr val="274124"/>
      </a:accent1>
      <a:accent2>
        <a:srgbClr val="375775"/>
      </a:accent2>
      <a:accent3>
        <a:srgbClr val="A6D5AF"/>
      </a:accent3>
      <a:accent4>
        <a:srgbClr val="92CED2"/>
      </a:accent4>
      <a:accent5>
        <a:srgbClr val="BA614C"/>
      </a:accent5>
      <a:accent6>
        <a:srgbClr val="EE9971"/>
      </a:accent6>
      <a:hlink>
        <a:srgbClr val="0037FF"/>
      </a:hlink>
      <a:folHlink>
        <a:srgbClr val="0013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i-Group_Presentation-Template" id="{5A70ACDA-2AEF-1041-971B-DB8C7B8D0063}" vid="{91B74D38-ECE6-C14C-A587-C6A35BB608A4}"/>
    </a:ext>
  </a:extLst>
</a:theme>
</file>

<file path=ppt/theme/theme18.xml><?xml version="1.0" encoding="utf-8"?>
<a:theme xmlns:a="http://schemas.openxmlformats.org/drawingml/2006/main" name="Blue / Split Layout Wide Text">
  <a:themeElements>
    <a:clrScheme name="Duni Group Colors">
      <a:dk1>
        <a:srgbClr val="000000"/>
      </a:dk1>
      <a:lt1>
        <a:srgbClr val="FFFFFF"/>
      </a:lt1>
      <a:dk2>
        <a:srgbClr val="5E5E5E"/>
      </a:dk2>
      <a:lt2>
        <a:srgbClr val="F6F2E8"/>
      </a:lt2>
      <a:accent1>
        <a:srgbClr val="274124"/>
      </a:accent1>
      <a:accent2>
        <a:srgbClr val="375775"/>
      </a:accent2>
      <a:accent3>
        <a:srgbClr val="A6D5AF"/>
      </a:accent3>
      <a:accent4>
        <a:srgbClr val="92CED2"/>
      </a:accent4>
      <a:accent5>
        <a:srgbClr val="BA614C"/>
      </a:accent5>
      <a:accent6>
        <a:srgbClr val="EE9971"/>
      </a:accent6>
      <a:hlink>
        <a:srgbClr val="0037FF"/>
      </a:hlink>
      <a:folHlink>
        <a:srgbClr val="0013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i-Group_Presentation-Template" id="{5A70ACDA-2AEF-1041-971B-DB8C7B8D0063}" vid="{BBBD8E50-D12C-6140-B96F-27925B600FCC}"/>
    </a:ext>
  </a:extLst>
</a:theme>
</file>

<file path=ppt/theme/theme19.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ight Mode / Text">
  <a:themeElements>
    <a:clrScheme name="Duni Group Colors">
      <a:dk1>
        <a:srgbClr val="000000"/>
      </a:dk1>
      <a:lt1>
        <a:srgbClr val="FFFFFF"/>
      </a:lt1>
      <a:dk2>
        <a:srgbClr val="5E5E5E"/>
      </a:dk2>
      <a:lt2>
        <a:srgbClr val="F6F2E8"/>
      </a:lt2>
      <a:accent1>
        <a:srgbClr val="274124"/>
      </a:accent1>
      <a:accent2>
        <a:srgbClr val="375775"/>
      </a:accent2>
      <a:accent3>
        <a:srgbClr val="A6D5AF"/>
      </a:accent3>
      <a:accent4>
        <a:srgbClr val="92CED2"/>
      </a:accent4>
      <a:accent5>
        <a:srgbClr val="BA614C"/>
      </a:accent5>
      <a:accent6>
        <a:srgbClr val="EE9971"/>
      </a:accent6>
      <a:hlink>
        <a:srgbClr val="0037FF"/>
      </a:hlink>
      <a:folHlink>
        <a:srgbClr val="0013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i-Group_Presentation-Template" id="{5A70ACDA-2AEF-1041-971B-DB8C7B8D0063}" vid="{4307CA6B-07BA-9849-9617-4292262A9F04}"/>
    </a:ext>
  </a:extLst>
</a:theme>
</file>

<file path=ppt/theme/theme3.xml><?xml version="1.0" encoding="utf-8"?>
<a:theme xmlns:a="http://schemas.openxmlformats.org/drawingml/2006/main" name="Dark Mode / Text">
  <a:themeElements>
    <a:clrScheme name="Duni Group Colors">
      <a:dk1>
        <a:srgbClr val="000000"/>
      </a:dk1>
      <a:lt1>
        <a:srgbClr val="FFFFFF"/>
      </a:lt1>
      <a:dk2>
        <a:srgbClr val="5E5E5E"/>
      </a:dk2>
      <a:lt2>
        <a:srgbClr val="F6F2E8"/>
      </a:lt2>
      <a:accent1>
        <a:srgbClr val="274124"/>
      </a:accent1>
      <a:accent2>
        <a:srgbClr val="375775"/>
      </a:accent2>
      <a:accent3>
        <a:srgbClr val="A6D5AF"/>
      </a:accent3>
      <a:accent4>
        <a:srgbClr val="92CED2"/>
      </a:accent4>
      <a:accent5>
        <a:srgbClr val="BA614C"/>
      </a:accent5>
      <a:accent6>
        <a:srgbClr val="EE9971"/>
      </a:accent6>
      <a:hlink>
        <a:srgbClr val="0037FF"/>
      </a:hlink>
      <a:folHlink>
        <a:srgbClr val="0013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i-Group_Presentation-Template" id="{5A70ACDA-2AEF-1041-971B-DB8C7B8D0063}" vid="{9B372225-F49D-3341-B58D-985B6016827C}"/>
    </a:ext>
  </a:extLst>
</a:theme>
</file>

<file path=ppt/theme/theme4.xml><?xml version="1.0" encoding="utf-8"?>
<a:theme xmlns:a="http://schemas.openxmlformats.org/drawingml/2006/main" name="Off-White / Split Layout Wide">
  <a:themeElements>
    <a:clrScheme name="Duni Group Colors">
      <a:dk1>
        <a:srgbClr val="000000"/>
      </a:dk1>
      <a:lt1>
        <a:srgbClr val="FFFFFF"/>
      </a:lt1>
      <a:dk2>
        <a:srgbClr val="5E5E5E"/>
      </a:dk2>
      <a:lt2>
        <a:srgbClr val="F6F2E8"/>
      </a:lt2>
      <a:accent1>
        <a:srgbClr val="274124"/>
      </a:accent1>
      <a:accent2>
        <a:srgbClr val="375775"/>
      </a:accent2>
      <a:accent3>
        <a:srgbClr val="A6D5AF"/>
      </a:accent3>
      <a:accent4>
        <a:srgbClr val="92CED2"/>
      </a:accent4>
      <a:accent5>
        <a:srgbClr val="BA614C"/>
      </a:accent5>
      <a:accent6>
        <a:srgbClr val="EE9971"/>
      </a:accent6>
      <a:hlink>
        <a:srgbClr val="0037FF"/>
      </a:hlink>
      <a:folHlink>
        <a:srgbClr val="0013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i-Group_Presentation-Template" id="{5A70ACDA-2AEF-1041-971B-DB8C7B8D0063}" vid="{964B5938-EA1A-F544-AED2-D72C179D6DAA}"/>
    </a:ext>
  </a:extLst>
</a:theme>
</file>

<file path=ppt/theme/theme5.xml><?xml version="1.0" encoding="utf-8"?>
<a:theme xmlns:a="http://schemas.openxmlformats.org/drawingml/2006/main" name="White / Split Layout Wide">
  <a:themeElements>
    <a:clrScheme name="Duni Group Colors">
      <a:dk1>
        <a:srgbClr val="000000"/>
      </a:dk1>
      <a:lt1>
        <a:srgbClr val="FFFFFF"/>
      </a:lt1>
      <a:dk2>
        <a:srgbClr val="5E5E5E"/>
      </a:dk2>
      <a:lt2>
        <a:srgbClr val="F6F2E8"/>
      </a:lt2>
      <a:accent1>
        <a:srgbClr val="274124"/>
      </a:accent1>
      <a:accent2>
        <a:srgbClr val="375775"/>
      </a:accent2>
      <a:accent3>
        <a:srgbClr val="A6D5AF"/>
      </a:accent3>
      <a:accent4>
        <a:srgbClr val="92CED2"/>
      </a:accent4>
      <a:accent5>
        <a:srgbClr val="BA614C"/>
      </a:accent5>
      <a:accent6>
        <a:srgbClr val="EE9971"/>
      </a:accent6>
      <a:hlink>
        <a:srgbClr val="0037FF"/>
      </a:hlink>
      <a:folHlink>
        <a:srgbClr val="0013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i-Group_Presentation-Template" id="{5A70ACDA-2AEF-1041-971B-DB8C7B8D0063}" vid="{4B560FF1-861D-7248-9C82-6A2DFCEB8FA6}"/>
    </a:ext>
  </a:extLst>
</a:theme>
</file>

<file path=ppt/theme/theme6.xml><?xml version="1.0" encoding="utf-8"?>
<a:theme xmlns:a="http://schemas.openxmlformats.org/drawingml/2006/main" name="Green / Split Layout Wide">
  <a:themeElements>
    <a:clrScheme name="Duni Group Colors">
      <a:dk1>
        <a:srgbClr val="000000"/>
      </a:dk1>
      <a:lt1>
        <a:srgbClr val="FFFFFF"/>
      </a:lt1>
      <a:dk2>
        <a:srgbClr val="5E5E5E"/>
      </a:dk2>
      <a:lt2>
        <a:srgbClr val="F6F2E8"/>
      </a:lt2>
      <a:accent1>
        <a:srgbClr val="274124"/>
      </a:accent1>
      <a:accent2>
        <a:srgbClr val="375775"/>
      </a:accent2>
      <a:accent3>
        <a:srgbClr val="A6D5AF"/>
      </a:accent3>
      <a:accent4>
        <a:srgbClr val="92CED2"/>
      </a:accent4>
      <a:accent5>
        <a:srgbClr val="BA614C"/>
      </a:accent5>
      <a:accent6>
        <a:srgbClr val="EE9971"/>
      </a:accent6>
      <a:hlink>
        <a:srgbClr val="0037FF"/>
      </a:hlink>
      <a:folHlink>
        <a:srgbClr val="0013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i-Group_Presentation-Template" id="{5A70ACDA-2AEF-1041-971B-DB8C7B8D0063}" vid="{267A5257-96A5-754C-A20A-0B6013986668}"/>
    </a:ext>
  </a:extLst>
</a:theme>
</file>

<file path=ppt/theme/theme7.xml><?xml version="1.0" encoding="utf-8"?>
<a:theme xmlns:a="http://schemas.openxmlformats.org/drawingml/2006/main" name="Black / Split Layout Wide">
  <a:themeElements>
    <a:clrScheme name="Duni Group Colors">
      <a:dk1>
        <a:srgbClr val="000000"/>
      </a:dk1>
      <a:lt1>
        <a:srgbClr val="FFFFFF"/>
      </a:lt1>
      <a:dk2>
        <a:srgbClr val="5E5E5E"/>
      </a:dk2>
      <a:lt2>
        <a:srgbClr val="F6F2E8"/>
      </a:lt2>
      <a:accent1>
        <a:srgbClr val="274124"/>
      </a:accent1>
      <a:accent2>
        <a:srgbClr val="375775"/>
      </a:accent2>
      <a:accent3>
        <a:srgbClr val="A6D5AF"/>
      </a:accent3>
      <a:accent4>
        <a:srgbClr val="92CED2"/>
      </a:accent4>
      <a:accent5>
        <a:srgbClr val="BA614C"/>
      </a:accent5>
      <a:accent6>
        <a:srgbClr val="EE9971"/>
      </a:accent6>
      <a:hlink>
        <a:srgbClr val="0037FF"/>
      </a:hlink>
      <a:folHlink>
        <a:srgbClr val="0013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i-Group_Presentation-Template" id="{5A70ACDA-2AEF-1041-971B-DB8C7B8D0063}" vid="{23228064-1A5A-D647-9811-A73FE8A70794}"/>
    </a:ext>
  </a:extLst>
</a:theme>
</file>

<file path=ppt/theme/theme8.xml><?xml version="1.0" encoding="utf-8"?>
<a:theme xmlns:a="http://schemas.openxmlformats.org/drawingml/2006/main" name="Blue / Split Layout Wide">
  <a:themeElements>
    <a:clrScheme name="Duni Group Colors">
      <a:dk1>
        <a:srgbClr val="000000"/>
      </a:dk1>
      <a:lt1>
        <a:srgbClr val="FFFFFF"/>
      </a:lt1>
      <a:dk2>
        <a:srgbClr val="5E5E5E"/>
      </a:dk2>
      <a:lt2>
        <a:srgbClr val="F6F2E8"/>
      </a:lt2>
      <a:accent1>
        <a:srgbClr val="274124"/>
      </a:accent1>
      <a:accent2>
        <a:srgbClr val="375775"/>
      </a:accent2>
      <a:accent3>
        <a:srgbClr val="A6D5AF"/>
      </a:accent3>
      <a:accent4>
        <a:srgbClr val="92CED2"/>
      </a:accent4>
      <a:accent5>
        <a:srgbClr val="BA614C"/>
      </a:accent5>
      <a:accent6>
        <a:srgbClr val="EE9971"/>
      </a:accent6>
      <a:hlink>
        <a:srgbClr val="0037FF"/>
      </a:hlink>
      <a:folHlink>
        <a:srgbClr val="0013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i-Group_Presentation-Template" id="{5A70ACDA-2AEF-1041-971B-DB8C7B8D0063}" vid="{A92EAEEE-0BF1-9245-8803-7572AC153666}"/>
    </a:ext>
  </a:extLst>
</a:theme>
</file>

<file path=ppt/theme/theme9.xml><?xml version="1.0" encoding="utf-8"?>
<a:theme xmlns:a="http://schemas.openxmlformats.org/drawingml/2006/main" name="Off-White / Split Layout">
  <a:themeElements>
    <a:clrScheme name="Duni Group Colors">
      <a:dk1>
        <a:srgbClr val="000000"/>
      </a:dk1>
      <a:lt1>
        <a:srgbClr val="FFFFFF"/>
      </a:lt1>
      <a:dk2>
        <a:srgbClr val="5E5E5E"/>
      </a:dk2>
      <a:lt2>
        <a:srgbClr val="F6F2E8"/>
      </a:lt2>
      <a:accent1>
        <a:srgbClr val="274124"/>
      </a:accent1>
      <a:accent2>
        <a:srgbClr val="375775"/>
      </a:accent2>
      <a:accent3>
        <a:srgbClr val="A6D5AF"/>
      </a:accent3>
      <a:accent4>
        <a:srgbClr val="92CED2"/>
      </a:accent4>
      <a:accent5>
        <a:srgbClr val="BA614C"/>
      </a:accent5>
      <a:accent6>
        <a:srgbClr val="EE9971"/>
      </a:accent6>
      <a:hlink>
        <a:srgbClr val="0037FF"/>
      </a:hlink>
      <a:folHlink>
        <a:srgbClr val="0013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i-Group_Presentation-Template" id="{5A70ACDA-2AEF-1041-971B-DB8C7B8D0063}" vid="{66749F97-6C25-8F41-A3C6-382AECD9F29E}"/>
    </a:ext>
  </a:extLst>
</a:theme>
</file>

<file path=ppt/theme/themeOverride1.xml><?xml version="1.0" encoding="utf-8"?>
<a:themeOverride xmlns:a="http://schemas.openxmlformats.org/drawingml/2006/main">
  <a:clrScheme name="Duni Group">
    <a:dk1>
      <a:srgbClr val="000000"/>
    </a:dk1>
    <a:lt1>
      <a:srgbClr val="FFFFFF"/>
    </a:lt1>
    <a:dk2>
      <a:srgbClr val="385775"/>
    </a:dk2>
    <a:lt2>
      <a:srgbClr val="E7E6E6"/>
    </a:lt2>
    <a:accent1>
      <a:srgbClr val="385775"/>
    </a:accent1>
    <a:accent2>
      <a:srgbClr val="96C0CE"/>
    </a:accent2>
    <a:accent3>
      <a:srgbClr val="67A5BF"/>
    </a:accent3>
    <a:accent4>
      <a:srgbClr val="6B8B8D"/>
    </a:accent4>
    <a:accent5>
      <a:srgbClr val="887566"/>
    </a:accent5>
    <a:accent6>
      <a:srgbClr val="B1A57E"/>
    </a:accent6>
    <a:hlink>
      <a:srgbClr val="898B8E"/>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D4A111A002A654D817FAE45EA2BD64D" ma:contentTypeVersion="8" ma:contentTypeDescription="Create a new document." ma:contentTypeScope="" ma:versionID="b07a88f95b60572e3459ffe18afde18d">
  <xsd:schema xmlns:xsd="http://www.w3.org/2001/XMLSchema" xmlns:xs="http://www.w3.org/2001/XMLSchema" xmlns:p="http://schemas.microsoft.com/office/2006/metadata/properties" xmlns:ns2="abd186f0-6565-4cff-a12d-8c7a7cb39683" xmlns:ns3="2266ff5b-6acb-4740-b5fd-dda69ae4bda8" targetNamespace="http://schemas.microsoft.com/office/2006/metadata/properties" ma:root="true" ma:fieldsID="b7182157d5461e45cfea84c6945154e4" ns2:_="" ns3:_="">
    <xsd:import namespace="abd186f0-6565-4cff-a12d-8c7a7cb39683"/>
    <xsd:import namespace="2266ff5b-6acb-4740-b5fd-dda69ae4bda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d186f0-6565-4cff-a12d-8c7a7cb396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266ff5b-6acb-4740-b5fd-dda69ae4bda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88FA17-FE21-4F38-AE7D-7DA23BA68507}">
  <ds:schemaRefs>
    <ds:schemaRef ds:uri="http://purl.org/dc/dcmitype/"/>
    <ds:schemaRef ds:uri="2266ff5b-6acb-4740-b5fd-dda69ae4bda8"/>
    <ds:schemaRef ds:uri="http://schemas.microsoft.com/office/2006/documentManagement/types"/>
    <ds:schemaRef ds:uri="http://schemas.microsoft.com/office/infopath/2007/PartnerControls"/>
    <ds:schemaRef ds:uri="abd186f0-6565-4cff-a12d-8c7a7cb39683"/>
    <ds:schemaRef ds:uri="http://purl.org/dc/terms/"/>
    <ds:schemaRef ds:uri="http://www.w3.org/XML/1998/namespace"/>
    <ds:schemaRef ds:uri="http://schemas.openxmlformats.org/package/2006/metadata/core-properties"/>
    <ds:schemaRef ds:uri="http://purl.org/dc/elements/1.1/"/>
    <ds:schemaRef ds:uri="http://schemas.microsoft.com/office/2006/metadata/properties"/>
  </ds:schemaRefs>
</ds:datastoreItem>
</file>

<file path=customXml/itemProps2.xml><?xml version="1.0" encoding="utf-8"?>
<ds:datastoreItem xmlns:ds="http://schemas.openxmlformats.org/officeDocument/2006/customXml" ds:itemID="{33CB98ED-0CCF-4DA1-8A12-303E120ED3B6}">
  <ds:schemaRefs>
    <ds:schemaRef ds:uri="http://schemas.microsoft.com/sharepoint/v3/contenttype/forms"/>
  </ds:schemaRefs>
</ds:datastoreItem>
</file>

<file path=customXml/itemProps3.xml><?xml version="1.0" encoding="utf-8"?>
<ds:datastoreItem xmlns:ds="http://schemas.openxmlformats.org/officeDocument/2006/customXml" ds:itemID="{D86FE112-0C97-4BE5-8680-B3A4A3D5CD07}">
  <ds:schemaRefs>
    <ds:schemaRef ds:uri="2266ff5b-6acb-4740-b5fd-dda69ae4bda8"/>
    <ds:schemaRef ds:uri="abd186f0-6565-4cff-a12d-8c7a7cb396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Outro</Template>
  <TotalTime>101</TotalTime>
  <Words>2262</Words>
  <Application>Microsoft Office PowerPoint</Application>
  <PresentationFormat>Widescreen</PresentationFormat>
  <Paragraphs>480</Paragraphs>
  <Slides>23</Slides>
  <Notes>0</Notes>
  <HiddenSlides>0</HiddenSlides>
  <MMClips>0</MMClips>
  <ScaleCrop>false</ScaleCrop>
  <HeadingPairs>
    <vt:vector size="6" baseType="variant">
      <vt:variant>
        <vt:lpstr>Fonts Used</vt:lpstr>
      </vt:variant>
      <vt:variant>
        <vt:i4>4</vt:i4>
      </vt:variant>
      <vt:variant>
        <vt:lpstr>Theme</vt:lpstr>
      </vt:variant>
      <vt:variant>
        <vt:i4>18</vt:i4>
      </vt:variant>
      <vt:variant>
        <vt:lpstr>Slide Titles</vt:lpstr>
      </vt:variant>
      <vt:variant>
        <vt:i4>23</vt:i4>
      </vt:variant>
    </vt:vector>
  </HeadingPairs>
  <TitlesOfParts>
    <vt:vector size="45" baseType="lpstr">
      <vt:lpstr>Arial</vt:lpstr>
      <vt:lpstr>Calibri</vt:lpstr>
      <vt:lpstr>Calibri Light</vt:lpstr>
      <vt:lpstr>Systemtypsnitt normalt</vt:lpstr>
      <vt:lpstr>Intro / Outro</vt:lpstr>
      <vt:lpstr>Light Mode / Text</vt:lpstr>
      <vt:lpstr>Dark Mode / Text</vt:lpstr>
      <vt:lpstr>Off-White / Split Layout Wide</vt:lpstr>
      <vt:lpstr>White / Split Layout Wide</vt:lpstr>
      <vt:lpstr>Green / Split Layout Wide</vt:lpstr>
      <vt:lpstr>Black / Split Layout Wide</vt:lpstr>
      <vt:lpstr>Blue / Split Layout Wide</vt:lpstr>
      <vt:lpstr>Off-White / Split Layout</vt:lpstr>
      <vt:lpstr>White / Split Layout</vt:lpstr>
      <vt:lpstr>Green / Split Layout</vt:lpstr>
      <vt:lpstr>Black / Split Layout</vt:lpstr>
      <vt:lpstr>Blue / Split Layout</vt:lpstr>
      <vt:lpstr>Off-White / Split Layout Wide Text</vt:lpstr>
      <vt:lpstr>White / Split Layout Wide Text</vt:lpstr>
      <vt:lpstr>Green / Split Layout Wide Text</vt:lpstr>
      <vt:lpstr>Black / Split Layout Wide Text</vt:lpstr>
      <vt:lpstr>Blue / Split Layout Wide Text</vt:lpstr>
      <vt:lpstr>Interim Report Q1 2024</vt:lpstr>
      <vt:lpstr>Disclaimer</vt:lpstr>
      <vt:lpstr>Agenda</vt:lpstr>
      <vt:lpstr>Highlights</vt:lpstr>
      <vt:lpstr>Market Outlook</vt:lpstr>
      <vt:lpstr>Q1 2024 Key Financials</vt:lpstr>
      <vt:lpstr>Q1 Comments</vt:lpstr>
      <vt:lpstr>BA Dining Solutions</vt:lpstr>
      <vt:lpstr>Dining Solutions Q1 2024</vt:lpstr>
      <vt:lpstr>BA Food Packaging Solutions</vt:lpstr>
      <vt:lpstr>Food Packaging Solutions Q1 2024</vt:lpstr>
      <vt:lpstr>Acquisitions</vt:lpstr>
      <vt:lpstr>Trusted Sustainability Leader in our Industry</vt:lpstr>
      <vt:lpstr>Our Decade of Action 2030</vt:lpstr>
      <vt:lpstr>PowerPoint Presentation</vt:lpstr>
      <vt:lpstr>Financials</vt:lpstr>
      <vt:lpstr>Income Statement</vt:lpstr>
      <vt:lpstr>Business Area Financials</vt:lpstr>
      <vt:lpstr>Operating Cash Flow</vt:lpstr>
      <vt:lpstr>Financial Position</vt:lpstr>
      <vt:lpstr>Financial Targets</vt:lpstr>
      <vt:lpstr>Summary Q1 2024</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Template</dc:title>
  <dc:creator>Daniel Koning</dc:creator>
  <cp:lastModifiedBy>Helena Haglund</cp:lastModifiedBy>
  <cp:revision>3</cp:revision>
  <cp:lastPrinted>2024-04-23T15:02:31Z</cp:lastPrinted>
  <dcterms:created xsi:type="dcterms:W3CDTF">2024-01-11T15:56:25Z</dcterms:created>
  <dcterms:modified xsi:type="dcterms:W3CDTF">2024-04-23T15:13:09Z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0x0101001D4A111A002A654D817FAE45EA2BD64D</vt:lpwstr>
  </property>
</Properties>
</file>